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7" r:id="rId3"/>
  </p:sldMasterIdLst>
  <p:notesMasterIdLst>
    <p:notesMasterId r:id="rId41"/>
  </p:notesMasterIdLst>
  <p:sldIdLst>
    <p:sldId id="257" r:id="rId4"/>
    <p:sldId id="346" r:id="rId5"/>
    <p:sldId id="347" r:id="rId6"/>
    <p:sldId id="348" r:id="rId7"/>
    <p:sldId id="299" r:id="rId8"/>
    <p:sldId id="311" r:id="rId9"/>
    <p:sldId id="349" r:id="rId10"/>
    <p:sldId id="354" r:id="rId11"/>
    <p:sldId id="351" r:id="rId12"/>
    <p:sldId id="357" r:id="rId13"/>
    <p:sldId id="377" r:id="rId14"/>
    <p:sldId id="321" r:id="rId15"/>
    <p:sldId id="356" r:id="rId16"/>
    <p:sldId id="320" r:id="rId17"/>
    <p:sldId id="359" r:id="rId18"/>
    <p:sldId id="360" r:id="rId19"/>
    <p:sldId id="361" r:id="rId20"/>
    <p:sldId id="358" r:id="rId21"/>
    <p:sldId id="378" r:id="rId22"/>
    <p:sldId id="365" r:id="rId23"/>
    <p:sldId id="379" r:id="rId24"/>
    <p:sldId id="380" r:id="rId25"/>
    <p:sldId id="322" r:id="rId26"/>
    <p:sldId id="381" r:id="rId27"/>
    <p:sldId id="371" r:id="rId28"/>
    <p:sldId id="372" r:id="rId29"/>
    <p:sldId id="366" r:id="rId30"/>
    <p:sldId id="363" r:id="rId31"/>
    <p:sldId id="364" r:id="rId32"/>
    <p:sldId id="367" r:id="rId33"/>
    <p:sldId id="370" r:id="rId34"/>
    <p:sldId id="373" r:id="rId35"/>
    <p:sldId id="374" r:id="rId36"/>
    <p:sldId id="344" r:id="rId37"/>
    <p:sldId id="375" r:id="rId38"/>
    <p:sldId id="376" r:id="rId39"/>
    <p:sldId id="269" r:id="rId4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C"/>
    <a:srgbClr val="F04C23"/>
    <a:srgbClr val="FBAD18"/>
    <a:srgbClr val="E60088"/>
    <a:srgbClr val="EF4136"/>
    <a:srgbClr val="D00A54"/>
    <a:srgbClr val="5A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5"/>
    <p:restoredTop sz="96425"/>
  </p:normalViewPr>
  <p:slideViewPr>
    <p:cSldViewPr snapToGrid="0" showGuides="1">
      <p:cViewPr varScale="1">
        <p:scale>
          <a:sx n="108" d="100"/>
          <a:sy n="10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48437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300787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7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  <p15:guide id="22" orient="horz" pos="5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5930899" cy="9742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2595562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7550" y="1741596"/>
            <a:ext cx="2601913" cy="26272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2" y="1741596"/>
            <a:ext cx="2601913" cy="26272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0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1" pos="1826">
          <p15:clr>
            <a:srgbClr val="FBAE40"/>
          </p15:clr>
        </p15:guide>
        <p15:guide id="12" pos="2052">
          <p15:clr>
            <a:srgbClr val="FBAE40"/>
          </p15:clr>
        </p15:guide>
        <p15:guide id="13" pos="3691">
          <p15:clr>
            <a:srgbClr val="FBAE40"/>
          </p15:clr>
        </p15:guide>
        <p15:guide id="14" pos="39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4086225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564" y="1741596"/>
            <a:ext cx="4086225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6F837B-BD9A-65FD-405D-72074B99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77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9" pos="2765">
          <p15:clr>
            <a:srgbClr val="FBAE40"/>
          </p15:clr>
        </p15:guide>
        <p15:guide id="10" pos="29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8532812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DB7D51-FCBF-530C-3B66-FF6091BA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08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3561080"/>
            <a:ext cx="8532812" cy="807720"/>
          </a:xfrm>
        </p:spPr>
        <p:txBody>
          <a:bodyPr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CA5947-19AD-2E7B-1A0A-BCAF6A559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60763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5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80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875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4501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78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6729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2969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98000">
                <a:schemeClr val="accent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1343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856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78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88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4909F-A0E7-4F41-8F6D-DBD0C851358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33D88-A303-2CB2-46B2-78748833AFE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57CA6-10BD-1DD8-A523-D2C5947776F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3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80396-0AF5-CC28-24D1-0C99BA8927A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00FA3-99B3-B6DE-AF98-EE49E6B426C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659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86C9A-0AA7-C6F3-3992-75CB423B589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EC03D-6442-F120-9EC4-761FF98AFA9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DEBEA-BF99-0DED-1E1B-DC91C46E29EB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64335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23530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505944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53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398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1D083-3347-7DAB-CAF3-D30C107C3526}"/>
              </a:ext>
            </a:extLst>
          </p:cNvPr>
          <p:cNvSpPr/>
          <p:nvPr userDrawn="1"/>
        </p:nvSpPr>
        <p:spPr>
          <a:xfrm>
            <a:off x="9353405" y="0"/>
            <a:ext cx="593313" cy="593313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E1F41-7CD6-F962-0176-50F39BBB4CFD}"/>
              </a:ext>
            </a:extLst>
          </p:cNvPr>
          <p:cNvSpPr/>
          <p:nvPr userDrawn="1"/>
        </p:nvSpPr>
        <p:spPr>
          <a:xfrm>
            <a:off x="9353405" y="650550"/>
            <a:ext cx="593313" cy="593313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1B983-6ECD-3B21-D0AC-1BE2C5C9CDFD}"/>
              </a:ext>
            </a:extLst>
          </p:cNvPr>
          <p:cNvSpPr/>
          <p:nvPr userDrawn="1"/>
        </p:nvSpPr>
        <p:spPr>
          <a:xfrm>
            <a:off x="9353405" y="1301100"/>
            <a:ext cx="593313" cy="593313"/>
          </a:xfrm>
          <a:prstGeom prst="rect">
            <a:avLst/>
          </a:prstGeom>
          <a:solidFill>
            <a:srgbClr val="A6C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1D1B3-3B50-2D70-4C3E-40F68D9132DD}"/>
              </a:ext>
            </a:extLst>
          </p:cNvPr>
          <p:cNvSpPr/>
          <p:nvPr userDrawn="1"/>
        </p:nvSpPr>
        <p:spPr>
          <a:xfrm>
            <a:off x="9353405" y="1951650"/>
            <a:ext cx="593313" cy="593313"/>
          </a:xfrm>
          <a:prstGeom prst="rect">
            <a:avLst/>
          </a:prstGeom>
          <a:solidFill>
            <a:srgbClr val="E60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7CB7E-54F8-A48D-9133-C52BC8605F60}"/>
              </a:ext>
            </a:extLst>
          </p:cNvPr>
          <p:cNvSpPr/>
          <p:nvPr userDrawn="1"/>
        </p:nvSpPr>
        <p:spPr>
          <a:xfrm>
            <a:off x="9353405" y="2602200"/>
            <a:ext cx="593313" cy="593313"/>
          </a:xfrm>
          <a:prstGeom prst="rect">
            <a:avLst/>
          </a:prstGeom>
          <a:solidFill>
            <a:srgbClr val="D00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98541-3164-95AC-B81A-94CFA81A8C1B}"/>
              </a:ext>
            </a:extLst>
          </p:cNvPr>
          <p:cNvSpPr/>
          <p:nvPr userDrawn="1"/>
        </p:nvSpPr>
        <p:spPr>
          <a:xfrm>
            <a:off x="9353405" y="3252751"/>
            <a:ext cx="593313" cy="593313"/>
          </a:xfrm>
          <a:prstGeom prst="rect">
            <a:avLst/>
          </a:prstGeom>
          <a:solidFill>
            <a:srgbClr val="5A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7FCCDA-408B-6E92-61B3-C6545C80DCB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4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  <p15:guide id="12" orient="horz" pos="584" userDrawn="1">
          <p15:clr>
            <a:srgbClr val="F26B43"/>
          </p15:clr>
        </p15:guide>
        <p15:guide id="13" orient="horz" pos="486" userDrawn="1">
          <p15:clr>
            <a:srgbClr val="F26B43"/>
          </p15:clr>
        </p15:guide>
        <p15:guide id="14" orient="horz" pos="460" userDrawn="1">
          <p15:clr>
            <a:srgbClr val="F26B43"/>
          </p15:clr>
        </p15:guide>
        <p15:guide id="15" orient="horz" pos="436" userDrawn="1">
          <p15:clr>
            <a:srgbClr val="F26B43"/>
          </p15:clr>
        </p15:guide>
        <p15:guide id="16" orient="horz" pos="310" userDrawn="1">
          <p15:clr>
            <a:srgbClr val="F26B43"/>
          </p15:clr>
        </p15:guide>
        <p15:guide id="17" orient="horz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AF3B7AD-0116-EA00-7D28-DA29D91F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92" y="1617456"/>
            <a:ext cx="7813063" cy="1752549"/>
          </a:xfrm>
        </p:spPr>
        <p:txBody>
          <a:bodyPr/>
          <a:lstStyle/>
          <a:p>
            <a:r>
              <a:rPr lang="en-US" dirty="0"/>
              <a:t>Salary Components Modeler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D915FD3-826B-4638-FBDB-18379D2A3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Allow employees to structure their own Salary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20C6-9B9C-72EF-207F-F3F5BFBF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300787" cy="436204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How do the rules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C9A2DF-BBBE-8BDE-B071-96485A366DD2}"/>
              </a:ext>
            </a:extLst>
          </p:cNvPr>
          <p:cNvGrpSpPr/>
          <p:nvPr/>
        </p:nvGrpSpPr>
        <p:grpSpPr>
          <a:xfrm>
            <a:off x="500197" y="1349149"/>
            <a:ext cx="3469292" cy="1245346"/>
            <a:chOff x="2653586" y="1028294"/>
            <a:chExt cx="3765811" cy="16604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D429ED-50D7-9C14-83B0-008E8ACFE322}"/>
                </a:ext>
              </a:extLst>
            </p:cNvPr>
            <p:cNvSpPr txBox="1"/>
            <p:nvPr/>
          </p:nvSpPr>
          <p:spPr>
            <a:xfrm>
              <a:off x="3665537" y="1129354"/>
              <a:ext cx="2753860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13" normalizeH="0" baseline="0" noProof="0" dirty="0">
                  <a:ln>
                    <a:noFill/>
                  </a:ln>
                  <a:solidFill>
                    <a:srgbClr val="5F6369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It allows HR to control per Appointment type, grade, Rank even age what will be allowed to be changed  as well as to what it may be changed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B8CA9A-E449-1028-0B2C-F296A5073890}"/>
                </a:ext>
              </a:extLst>
            </p:cNvPr>
            <p:cNvGrpSpPr/>
            <p:nvPr/>
          </p:nvGrpSpPr>
          <p:grpSpPr>
            <a:xfrm>
              <a:off x="2653586" y="1028294"/>
              <a:ext cx="807015" cy="903382"/>
              <a:chOff x="2653586" y="1028294"/>
              <a:chExt cx="807015" cy="90338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7CC4A1B-8B0D-4B87-01D2-1CEDD9C319BD}"/>
                  </a:ext>
                </a:extLst>
              </p:cNvPr>
              <p:cNvSpPr/>
              <p:nvPr/>
            </p:nvSpPr>
            <p:spPr>
              <a:xfrm>
                <a:off x="2653586" y="1028294"/>
                <a:ext cx="807015" cy="903382"/>
              </a:xfrm>
              <a:prstGeom prst="ellipse">
                <a:avLst/>
              </a:prstGeom>
              <a:solidFill>
                <a:srgbClr val="A6CE3C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34CEA9C4-4ECC-C812-CFA4-0B6D63C21A1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882733" y="1306470"/>
                <a:ext cx="403713" cy="292100"/>
                <a:chOff x="1312" y="144"/>
                <a:chExt cx="2966" cy="2146"/>
              </a:xfrm>
              <a:solidFill>
                <a:schemeClr val="bg1"/>
              </a:solidFill>
            </p:grpSpPr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463DEED9-E7DF-39C9-19B7-B6260FCF13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2" y="144"/>
                  <a:ext cx="2966" cy="2146"/>
                </a:xfrm>
                <a:custGeom>
                  <a:avLst/>
                  <a:gdLst>
                    <a:gd name="T0" fmla="*/ 5659 w 5931"/>
                    <a:gd name="T1" fmla="*/ 4097 h 4292"/>
                    <a:gd name="T2" fmla="*/ 4099 w 5931"/>
                    <a:gd name="T3" fmla="*/ 3883 h 4292"/>
                    <a:gd name="T4" fmla="*/ 272 w 5931"/>
                    <a:gd name="T5" fmla="*/ 4097 h 4292"/>
                    <a:gd name="T6" fmla="*/ 193 w 5931"/>
                    <a:gd name="T7" fmla="*/ 3883 h 4292"/>
                    <a:gd name="T8" fmla="*/ 2156 w 5931"/>
                    <a:gd name="T9" fmla="*/ 4083 h 4292"/>
                    <a:gd name="T10" fmla="*/ 3811 w 5931"/>
                    <a:gd name="T11" fmla="*/ 4063 h 4292"/>
                    <a:gd name="T12" fmla="*/ 3827 w 5931"/>
                    <a:gd name="T13" fmla="*/ 3528 h 4292"/>
                    <a:gd name="T14" fmla="*/ 3087 w 5931"/>
                    <a:gd name="T15" fmla="*/ 3851 h 4292"/>
                    <a:gd name="T16" fmla="*/ 2288 w 5931"/>
                    <a:gd name="T17" fmla="*/ 3667 h 4292"/>
                    <a:gd name="T18" fmla="*/ 4262 w 5931"/>
                    <a:gd name="T19" fmla="*/ 2300 h 4292"/>
                    <a:gd name="T20" fmla="*/ 5738 w 5931"/>
                    <a:gd name="T21" fmla="*/ 3690 h 4292"/>
                    <a:gd name="T22" fmla="*/ 1667 w 5931"/>
                    <a:gd name="T23" fmla="*/ 2813 h 4292"/>
                    <a:gd name="T24" fmla="*/ 1508 w 5931"/>
                    <a:gd name="T25" fmla="*/ 2037 h 4292"/>
                    <a:gd name="T26" fmla="*/ 1224 w 5931"/>
                    <a:gd name="T27" fmla="*/ 2242 h 4292"/>
                    <a:gd name="T28" fmla="*/ 938 w 5931"/>
                    <a:gd name="T29" fmla="*/ 2037 h 4292"/>
                    <a:gd name="T30" fmla="*/ 1118 w 5931"/>
                    <a:gd name="T31" fmla="*/ 1913 h 4292"/>
                    <a:gd name="T32" fmla="*/ 1224 w 5931"/>
                    <a:gd name="T33" fmla="*/ 2050 h 4292"/>
                    <a:gd name="T34" fmla="*/ 1328 w 5931"/>
                    <a:gd name="T35" fmla="*/ 1913 h 4292"/>
                    <a:gd name="T36" fmla="*/ 2851 w 5931"/>
                    <a:gd name="T37" fmla="*/ 1453 h 4292"/>
                    <a:gd name="T38" fmla="*/ 2182 w 5931"/>
                    <a:gd name="T39" fmla="*/ 1772 h 4292"/>
                    <a:gd name="T40" fmla="*/ 1863 w 5931"/>
                    <a:gd name="T41" fmla="*/ 2442 h 4292"/>
                    <a:gd name="T42" fmla="*/ 2047 w 5931"/>
                    <a:gd name="T43" fmla="*/ 3175 h 4292"/>
                    <a:gd name="T44" fmla="*/ 2635 w 5931"/>
                    <a:gd name="T45" fmla="*/ 3615 h 4292"/>
                    <a:gd name="T46" fmla="*/ 3397 w 5931"/>
                    <a:gd name="T47" fmla="*/ 3577 h 4292"/>
                    <a:gd name="T48" fmla="*/ 3938 w 5931"/>
                    <a:gd name="T49" fmla="*/ 3083 h 4292"/>
                    <a:gd name="T50" fmla="*/ 4050 w 5931"/>
                    <a:gd name="T51" fmla="*/ 2332 h 4292"/>
                    <a:gd name="T52" fmla="*/ 3670 w 5931"/>
                    <a:gd name="T53" fmla="*/ 1700 h 4292"/>
                    <a:gd name="T54" fmla="*/ 2965 w 5931"/>
                    <a:gd name="T55" fmla="*/ 1448 h 4292"/>
                    <a:gd name="T56" fmla="*/ 5706 w 5931"/>
                    <a:gd name="T57" fmla="*/ 1045 h 4292"/>
                    <a:gd name="T58" fmla="*/ 247 w 5931"/>
                    <a:gd name="T59" fmla="*/ 1027 h 4292"/>
                    <a:gd name="T60" fmla="*/ 959 w 5931"/>
                    <a:gd name="T61" fmla="*/ 1796 h 4292"/>
                    <a:gd name="T62" fmla="*/ 1278 w 5931"/>
                    <a:gd name="T63" fmla="*/ 1644 h 4292"/>
                    <a:gd name="T64" fmla="*/ 1735 w 5931"/>
                    <a:gd name="T65" fmla="*/ 1844 h 4292"/>
                    <a:gd name="T66" fmla="*/ 398 w 5931"/>
                    <a:gd name="T67" fmla="*/ 819 h 4292"/>
                    <a:gd name="T68" fmla="*/ 4707 w 5931"/>
                    <a:gd name="T69" fmla="*/ 602 h 4292"/>
                    <a:gd name="T70" fmla="*/ 5328 w 5931"/>
                    <a:gd name="T71" fmla="*/ 605 h 4292"/>
                    <a:gd name="T72" fmla="*/ 2102 w 5931"/>
                    <a:gd name="T73" fmla="*/ 1583 h 4292"/>
                    <a:gd name="T74" fmla="*/ 2842 w 5931"/>
                    <a:gd name="T75" fmla="*/ 1261 h 4292"/>
                    <a:gd name="T76" fmla="*/ 3643 w 5931"/>
                    <a:gd name="T77" fmla="*/ 1446 h 4292"/>
                    <a:gd name="T78" fmla="*/ 1121 w 5931"/>
                    <a:gd name="T79" fmla="*/ 602 h 4292"/>
                    <a:gd name="T80" fmla="*/ 1535 w 5931"/>
                    <a:gd name="T81" fmla="*/ 605 h 4292"/>
                    <a:gd name="T82" fmla="*/ 3532 w 5931"/>
                    <a:gd name="T83" fmla="*/ 191 h 4292"/>
                    <a:gd name="T84" fmla="*/ 3964 w 5931"/>
                    <a:gd name="T85" fmla="*/ 448 h 4292"/>
                    <a:gd name="T86" fmla="*/ 3978 w 5931"/>
                    <a:gd name="T87" fmla="*/ 474 h 4292"/>
                    <a:gd name="T88" fmla="*/ 4509 w 5931"/>
                    <a:gd name="T89" fmla="*/ 819 h 4292"/>
                    <a:gd name="T90" fmla="*/ 4662 w 5931"/>
                    <a:gd name="T91" fmla="*/ 414 h 4292"/>
                    <a:gd name="T92" fmla="*/ 5501 w 5931"/>
                    <a:gd name="T93" fmla="*/ 520 h 4292"/>
                    <a:gd name="T94" fmla="*/ 5782 w 5931"/>
                    <a:gd name="T95" fmla="*/ 861 h 4292"/>
                    <a:gd name="T96" fmla="*/ 5931 w 5931"/>
                    <a:gd name="T97" fmla="*/ 3991 h 4292"/>
                    <a:gd name="T98" fmla="*/ 5735 w 5931"/>
                    <a:gd name="T99" fmla="*/ 4274 h 4292"/>
                    <a:gd name="T100" fmla="*/ 108 w 5931"/>
                    <a:gd name="T101" fmla="*/ 4222 h 4292"/>
                    <a:gd name="T102" fmla="*/ 5 w 5931"/>
                    <a:gd name="T103" fmla="*/ 1066 h 4292"/>
                    <a:gd name="T104" fmla="*/ 205 w 5931"/>
                    <a:gd name="T105" fmla="*/ 711 h 4292"/>
                    <a:gd name="T106" fmla="*/ 403 w 5931"/>
                    <a:gd name="T107" fmla="*/ 511 h 4292"/>
                    <a:gd name="T108" fmla="*/ 801 w 5931"/>
                    <a:gd name="T109" fmla="*/ 665 h 4292"/>
                    <a:gd name="T110" fmla="*/ 967 w 5931"/>
                    <a:gd name="T111" fmla="*/ 484 h 4292"/>
                    <a:gd name="T112" fmla="*/ 1618 w 5931"/>
                    <a:gd name="T113" fmla="*/ 430 h 4292"/>
                    <a:gd name="T114" fmla="*/ 1897 w 5931"/>
                    <a:gd name="T115" fmla="*/ 819 h 4292"/>
                    <a:gd name="T116" fmla="*/ 1953 w 5931"/>
                    <a:gd name="T117" fmla="*/ 470 h 4292"/>
                    <a:gd name="T118" fmla="*/ 2273 w 5931"/>
                    <a:gd name="T119" fmla="*/ 38 h 4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931" h="4292">
                      <a:moveTo>
                        <a:pt x="4099" y="3883"/>
                      </a:moveTo>
                      <a:lnTo>
                        <a:pt x="4088" y="3951"/>
                      </a:lnTo>
                      <a:lnTo>
                        <a:pt x="4075" y="4004"/>
                      </a:lnTo>
                      <a:lnTo>
                        <a:pt x="4057" y="4054"/>
                      </a:lnTo>
                      <a:lnTo>
                        <a:pt x="4034" y="4101"/>
                      </a:lnTo>
                      <a:lnTo>
                        <a:pt x="5629" y="4101"/>
                      </a:lnTo>
                      <a:lnTo>
                        <a:pt x="5659" y="4097"/>
                      </a:lnTo>
                      <a:lnTo>
                        <a:pt x="5684" y="4085"/>
                      </a:lnTo>
                      <a:lnTo>
                        <a:pt x="5706" y="4068"/>
                      </a:lnTo>
                      <a:lnTo>
                        <a:pt x="5724" y="4047"/>
                      </a:lnTo>
                      <a:lnTo>
                        <a:pt x="5735" y="4020"/>
                      </a:lnTo>
                      <a:lnTo>
                        <a:pt x="5738" y="3991"/>
                      </a:lnTo>
                      <a:lnTo>
                        <a:pt x="5738" y="3883"/>
                      </a:lnTo>
                      <a:lnTo>
                        <a:pt x="4099" y="3883"/>
                      </a:lnTo>
                      <a:close/>
                      <a:moveTo>
                        <a:pt x="193" y="3883"/>
                      </a:moveTo>
                      <a:lnTo>
                        <a:pt x="193" y="3991"/>
                      </a:lnTo>
                      <a:lnTo>
                        <a:pt x="196" y="4020"/>
                      </a:lnTo>
                      <a:lnTo>
                        <a:pt x="207" y="4047"/>
                      </a:lnTo>
                      <a:lnTo>
                        <a:pt x="223" y="4068"/>
                      </a:lnTo>
                      <a:lnTo>
                        <a:pt x="247" y="4085"/>
                      </a:lnTo>
                      <a:lnTo>
                        <a:pt x="272" y="4097"/>
                      </a:lnTo>
                      <a:lnTo>
                        <a:pt x="301" y="4101"/>
                      </a:lnTo>
                      <a:lnTo>
                        <a:pt x="1897" y="4101"/>
                      </a:lnTo>
                      <a:lnTo>
                        <a:pt x="1874" y="4054"/>
                      </a:lnTo>
                      <a:lnTo>
                        <a:pt x="1854" y="4004"/>
                      </a:lnTo>
                      <a:lnTo>
                        <a:pt x="1843" y="3951"/>
                      </a:lnTo>
                      <a:lnTo>
                        <a:pt x="1832" y="3883"/>
                      </a:lnTo>
                      <a:lnTo>
                        <a:pt x="193" y="3883"/>
                      </a:lnTo>
                      <a:close/>
                      <a:moveTo>
                        <a:pt x="1946" y="3361"/>
                      </a:moveTo>
                      <a:lnTo>
                        <a:pt x="2032" y="3923"/>
                      </a:lnTo>
                      <a:lnTo>
                        <a:pt x="2045" y="3964"/>
                      </a:lnTo>
                      <a:lnTo>
                        <a:pt x="2063" y="4002"/>
                      </a:lnTo>
                      <a:lnTo>
                        <a:pt x="2088" y="4036"/>
                      </a:lnTo>
                      <a:lnTo>
                        <a:pt x="2120" y="4063"/>
                      </a:lnTo>
                      <a:lnTo>
                        <a:pt x="2156" y="4083"/>
                      </a:lnTo>
                      <a:lnTo>
                        <a:pt x="2198" y="4095"/>
                      </a:lnTo>
                      <a:lnTo>
                        <a:pt x="2241" y="4101"/>
                      </a:lnTo>
                      <a:lnTo>
                        <a:pt x="2351" y="4101"/>
                      </a:lnTo>
                      <a:lnTo>
                        <a:pt x="3688" y="4101"/>
                      </a:lnTo>
                      <a:lnTo>
                        <a:pt x="3733" y="4095"/>
                      </a:lnTo>
                      <a:lnTo>
                        <a:pt x="3773" y="4083"/>
                      </a:lnTo>
                      <a:lnTo>
                        <a:pt x="3811" y="4063"/>
                      </a:lnTo>
                      <a:lnTo>
                        <a:pt x="3841" y="4036"/>
                      </a:lnTo>
                      <a:lnTo>
                        <a:pt x="3868" y="4002"/>
                      </a:lnTo>
                      <a:lnTo>
                        <a:pt x="3886" y="3964"/>
                      </a:lnTo>
                      <a:lnTo>
                        <a:pt x="3897" y="3923"/>
                      </a:lnTo>
                      <a:lnTo>
                        <a:pt x="3985" y="3361"/>
                      </a:lnTo>
                      <a:lnTo>
                        <a:pt x="3910" y="3449"/>
                      </a:lnTo>
                      <a:lnTo>
                        <a:pt x="3827" y="3528"/>
                      </a:lnTo>
                      <a:lnTo>
                        <a:pt x="3739" y="3602"/>
                      </a:lnTo>
                      <a:lnTo>
                        <a:pt x="3643" y="3667"/>
                      </a:lnTo>
                      <a:lnTo>
                        <a:pt x="3541" y="3723"/>
                      </a:lnTo>
                      <a:lnTo>
                        <a:pt x="3434" y="3770"/>
                      </a:lnTo>
                      <a:lnTo>
                        <a:pt x="3323" y="3807"/>
                      </a:lnTo>
                      <a:lnTo>
                        <a:pt x="3208" y="3834"/>
                      </a:lnTo>
                      <a:lnTo>
                        <a:pt x="3087" y="3851"/>
                      </a:lnTo>
                      <a:lnTo>
                        <a:pt x="2965" y="3858"/>
                      </a:lnTo>
                      <a:lnTo>
                        <a:pt x="2842" y="3851"/>
                      </a:lnTo>
                      <a:lnTo>
                        <a:pt x="2723" y="3834"/>
                      </a:lnTo>
                      <a:lnTo>
                        <a:pt x="2608" y="3807"/>
                      </a:lnTo>
                      <a:lnTo>
                        <a:pt x="2497" y="3770"/>
                      </a:lnTo>
                      <a:lnTo>
                        <a:pt x="2389" y="3723"/>
                      </a:lnTo>
                      <a:lnTo>
                        <a:pt x="2288" y="3667"/>
                      </a:lnTo>
                      <a:lnTo>
                        <a:pt x="2192" y="3602"/>
                      </a:lnTo>
                      <a:lnTo>
                        <a:pt x="2102" y="3528"/>
                      </a:lnTo>
                      <a:lnTo>
                        <a:pt x="2020" y="3449"/>
                      </a:lnTo>
                      <a:lnTo>
                        <a:pt x="1946" y="3361"/>
                      </a:lnTo>
                      <a:close/>
                      <a:moveTo>
                        <a:pt x="4225" y="2037"/>
                      </a:moveTo>
                      <a:lnTo>
                        <a:pt x="4246" y="2172"/>
                      </a:lnTo>
                      <a:lnTo>
                        <a:pt x="4262" y="2300"/>
                      </a:lnTo>
                      <a:lnTo>
                        <a:pt x="4273" y="2428"/>
                      </a:lnTo>
                      <a:lnTo>
                        <a:pt x="4277" y="2556"/>
                      </a:lnTo>
                      <a:lnTo>
                        <a:pt x="4273" y="2683"/>
                      </a:lnTo>
                      <a:lnTo>
                        <a:pt x="4262" y="2813"/>
                      </a:lnTo>
                      <a:lnTo>
                        <a:pt x="4246" y="2939"/>
                      </a:lnTo>
                      <a:lnTo>
                        <a:pt x="4129" y="3690"/>
                      </a:lnTo>
                      <a:lnTo>
                        <a:pt x="5738" y="3690"/>
                      </a:lnTo>
                      <a:lnTo>
                        <a:pt x="5738" y="2037"/>
                      </a:lnTo>
                      <a:lnTo>
                        <a:pt x="4225" y="2037"/>
                      </a:lnTo>
                      <a:close/>
                      <a:moveTo>
                        <a:pt x="193" y="2037"/>
                      </a:moveTo>
                      <a:lnTo>
                        <a:pt x="193" y="3690"/>
                      </a:lnTo>
                      <a:lnTo>
                        <a:pt x="1802" y="3690"/>
                      </a:lnTo>
                      <a:lnTo>
                        <a:pt x="1685" y="2939"/>
                      </a:lnTo>
                      <a:lnTo>
                        <a:pt x="1667" y="2813"/>
                      </a:lnTo>
                      <a:lnTo>
                        <a:pt x="1658" y="2683"/>
                      </a:lnTo>
                      <a:lnTo>
                        <a:pt x="1654" y="2556"/>
                      </a:lnTo>
                      <a:lnTo>
                        <a:pt x="1658" y="2428"/>
                      </a:lnTo>
                      <a:lnTo>
                        <a:pt x="1667" y="2300"/>
                      </a:lnTo>
                      <a:lnTo>
                        <a:pt x="1685" y="2172"/>
                      </a:lnTo>
                      <a:lnTo>
                        <a:pt x="1706" y="2037"/>
                      </a:lnTo>
                      <a:lnTo>
                        <a:pt x="1508" y="2037"/>
                      </a:lnTo>
                      <a:lnTo>
                        <a:pt x="1487" y="2086"/>
                      </a:lnTo>
                      <a:lnTo>
                        <a:pt x="1458" y="2131"/>
                      </a:lnTo>
                      <a:lnTo>
                        <a:pt x="1420" y="2168"/>
                      </a:lnTo>
                      <a:lnTo>
                        <a:pt x="1379" y="2199"/>
                      </a:lnTo>
                      <a:lnTo>
                        <a:pt x="1330" y="2222"/>
                      </a:lnTo>
                      <a:lnTo>
                        <a:pt x="1278" y="2237"/>
                      </a:lnTo>
                      <a:lnTo>
                        <a:pt x="1224" y="2242"/>
                      </a:lnTo>
                      <a:lnTo>
                        <a:pt x="1168" y="2237"/>
                      </a:lnTo>
                      <a:lnTo>
                        <a:pt x="1116" y="2222"/>
                      </a:lnTo>
                      <a:lnTo>
                        <a:pt x="1067" y="2199"/>
                      </a:lnTo>
                      <a:lnTo>
                        <a:pt x="1026" y="2168"/>
                      </a:lnTo>
                      <a:lnTo>
                        <a:pt x="988" y="2131"/>
                      </a:lnTo>
                      <a:lnTo>
                        <a:pt x="959" y="2086"/>
                      </a:lnTo>
                      <a:lnTo>
                        <a:pt x="938" y="2037"/>
                      </a:lnTo>
                      <a:lnTo>
                        <a:pt x="193" y="2037"/>
                      </a:lnTo>
                      <a:close/>
                      <a:moveTo>
                        <a:pt x="1224" y="1832"/>
                      </a:moveTo>
                      <a:lnTo>
                        <a:pt x="1195" y="1835"/>
                      </a:lnTo>
                      <a:lnTo>
                        <a:pt x="1168" y="1846"/>
                      </a:lnTo>
                      <a:lnTo>
                        <a:pt x="1147" y="1864"/>
                      </a:lnTo>
                      <a:lnTo>
                        <a:pt x="1129" y="1886"/>
                      </a:lnTo>
                      <a:lnTo>
                        <a:pt x="1118" y="1913"/>
                      </a:lnTo>
                      <a:lnTo>
                        <a:pt x="1114" y="1941"/>
                      </a:lnTo>
                      <a:lnTo>
                        <a:pt x="1118" y="1970"/>
                      </a:lnTo>
                      <a:lnTo>
                        <a:pt x="1129" y="1996"/>
                      </a:lnTo>
                      <a:lnTo>
                        <a:pt x="1147" y="2017"/>
                      </a:lnTo>
                      <a:lnTo>
                        <a:pt x="1168" y="2035"/>
                      </a:lnTo>
                      <a:lnTo>
                        <a:pt x="1195" y="2046"/>
                      </a:lnTo>
                      <a:lnTo>
                        <a:pt x="1224" y="2050"/>
                      </a:lnTo>
                      <a:lnTo>
                        <a:pt x="1253" y="2046"/>
                      </a:lnTo>
                      <a:lnTo>
                        <a:pt x="1278" y="2035"/>
                      </a:lnTo>
                      <a:lnTo>
                        <a:pt x="1300" y="2017"/>
                      </a:lnTo>
                      <a:lnTo>
                        <a:pt x="1318" y="1996"/>
                      </a:lnTo>
                      <a:lnTo>
                        <a:pt x="1328" y="1970"/>
                      </a:lnTo>
                      <a:lnTo>
                        <a:pt x="1332" y="1941"/>
                      </a:lnTo>
                      <a:lnTo>
                        <a:pt x="1328" y="1913"/>
                      </a:lnTo>
                      <a:lnTo>
                        <a:pt x="1318" y="1886"/>
                      </a:lnTo>
                      <a:lnTo>
                        <a:pt x="1300" y="1864"/>
                      </a:lnTo>
                      <a:lnTo>
                        <a:pt x="1278" y="1846"/>
                      </a:lnTo>
                      <a:lnTo>
                        <a:pt x="1253" y="1835"/>
                      </a:lnTo>
                      <a:lnTo>
                        <a:pt x="1224" y="1832"/>
                      </a:lnTo>
                      <a:close/>
                      <a:moveTo>
                        <a:pt x="2965" y="1448"/>
                      </a:moveTo>
                      <a:lnTo>
                        <a:pt x="2851" y="1453"/>
                      </a:lnTo>
                      <a:lnTo>
                        <a:pt x="2741" y="1470"/>
                      </a:lnTo>
                      <a:lnTo>
                        <a:pt x="2635" y="1497"/>
                      </a:lnTo>
                      <a:lnTo>
                        <a:pt x="2534" y="1534"/>
                      </a:lnTo>
                      <a:lnTo>
                        <a:pt x="2437" y="1581"/>
                      </a:lnTo>
                      <a:lnTo>
                        <a:pt x="2345" y="1637"/>
                      </a:lnTo>
                      <a:lnTo>
                        <a:pt x="2261" y="1700"/>
                      </a:lnTo>
                      <a:lnTo>
                        <a:pt x="2182" y="1772"/>
                      </a:lnTo>
                      <a:lnTo>
                        <a:pt x="2111" y="1851"/>
                      </a:lnTo>
                      <a:lnTo>
                        <a:pt x="2047" y="1936"/>
                      </a:lnTo>
                      <a:lnTo>
                        <a:pt x="1991" y="2028"/>
                      </a:lnTo>
                      <a:lnTo>
                        <a:pt x="1944" y="2125"/>
                      </a:lnTo>
                      <a:lnTo>
                        <a:pt x="1908" y="2226"/>
                      </a:lnTo>
                      <a:lnTo>
                        <a:pt x="1879" y="2332"/>
                      </a:lnTo>
                      <a:lnTo>
                        <a:pt x="1863" y="2442"/>
                      </a:lnTo>
                      <a:lnTo>
                        <a:pt x="1858" y="2556"/>
                      </a:lnTo>
                      <a:lnTo>
                        <a:pt x="1863" y="2669"/>
                      </a:lnTo>
                      <a:lnTo>
                        <a:pt x="1879" y="2779"/>
                      </a:lnTo>
                      <a:lnTo>
                        <a:pt x="1908" y="2885"/>
                      </a:lnTo>
                      <a:lnTo>
                        <a:pt x="1944" y="2988"/>
                      </a:lnTo>
                      <a:lnTo>
                        <a:pt x="1991" y="3083"/>
                      </a:lnTo>
                      <a:lnTo>
                        <a:pt x="2047" y="3175"/>
                      </a:lnTo>
                      <a:lnTo>
                        <a:pt x="2111" y="3262"/>
                      </a:lnTo>
                      <a:lnTo>
                        <a:pt x="2182" y="3339"/>
                      </a:lnTo>
                      <a:lnTo>
                        <a:pt x="2261" y="3411"/>
                      </a:lnTo>
                      <a:lnTo>
                        <a:pt x="2345" y="3476"/>
                      </a:lnTo>
                      <a:lnTo>
                        <a:pt x="2437" y="3530"/>
                      </a:lnTo>
                      <a:lnTo>
                        <a:pt x="2534" y="3577"/>
                      </a:lnTo>
                      <a:lnTo>
                        <a:pt x="2635" y="3615"/>
                      </a:lnTo>
                      <a:lnTo>
                        <a:pt x="2741" y="3642"/>
                      </a:lnTo>
                      <a:lnTo>
                        <a:pt x="2851" y="3660"/>
                      </a:lnTo>
                      <a:lnTo>
                        <a:pt x="2965" y="3665"/>
                      </a:lnTo>
                      <a:lnTo>
                        <a:pt x="3078" y="3660"/>
                      </a:lnTo>
                      <a:lnTo>
                        <a:pt x="3188" y="3642"/>
                      </a:lnTo>
                      <a:lnTo>
                        <a:pt x="3294" y="3615"/>
                      </a:lnTo>
                      <a:lnTo>
                        <a:pt x="3397" y="3577"/>
                      </a:lnTo>
                      <a:lnTo>
                        <a:pt x="3492" y="3530"/>
                      </a:lnTo>
                      <a:lnTo>
                        <a:pt x="3584" y="3476"/>
                      </a:lnTo>
                      <a:lnTo>
                        <a:pt x="3670" y="3411"/>
                      </a:lnTo>
                      <a:lnTo>
                        <a:pt x="3748" y="3339"/>
                      </a:lnTo>
                      <a:lnTo>
                        <a:pt x="3820" y="3262"/>
                      </a:lnTo>
                      <a:lnTo>
                        <a:pt x="3884" y="3175"/>
                      </a:lnTo>
                      <a:lnTo>
                        <a:pt x="3938" y="3083"/>
                      </a:lnTo>
                      <a:lnTo>
                        <a:pt x="3985" y="2988"/>
                      </a:lnTo>
                      <a:lnTo>
                        <a:pt x="4023" y="2885"/>
                      </a:lnTo>
                      <a:lnTo>
                        <a:pt x="4050" y="2779"/>
                      </a:lnTo>
                      <a:lnTo>
                        <a:pt x="4068" y="2669"/>
                      </a:lnTo>
                      <a:lnTo>
                        <a:pt x="4073" y="2556"/>
                      </a:lnTo>
                      <a:lnTo>
                        <a:pt x="4068" y="2442"/>
                      </a:lnTo>
                      <a:lnTo>
                        <a:pt x="4050" y="2332"/>
                      </a:lnTo>
                      <a:lnTo>
                        <a:pt x="4023" y="2226"/>
                      </a:lnTo>
                      <a:lnTo>
                        <a:pt x="3985" y="2125"/>
                      </a:lnTo>
                      <a:lnTo>
                        <a:pt x="3938" y="2028"/>
                      </a:lnTo>
                      <a:lnTo>
                        <a:pt x="3884" y="1936"/>
                      </a:lnTo>
                      <a:lnTo>
                        <a:pt x="3820" y="1851"/>
                      </a:lnTo>
                      <a:lnTo>
                        <a:pt x="3748" y="1772"/>
                      </a:lnTo>
                      <a:lnTo>
                        <a:pt x="3670" y="1700"/>
                      </a:lnTo>
                      <a:lnTo>
                        <a:pt x="3584" y="1637"/>
                      </a:lnTo>
                      <a:lnTo>
                        <a:pt x="3492" y="1581"/>
                      </a:lnTo>
                      <a:lnTo>
                        <a:pt x="3397" y="1534"/>
                      </a:lnTo>
                      <a:lnTo>
                        <a:pt x="3294" y="1497"/>
                      </a:lnTo>
                      <a:lnTo>
                        <a:pt x="3188" y="1470"/>
                      </a:lnTo>
                      <a:lnTo>
                        <a:pt x="3078" y="1453"/>
                      </a:lnTo>
                      <a:lnTo>
                        <a:pt x="2965" y="1448"/>
                      </a:lnTo>
                      <a:close/>
                      <a:moveTo>
                        <a:pt x="4064" y="1012"/>
                      </a:moveTo>
                      <a:lnTo>
                        <a:pt x="4194" y="1844"/>
                      </a:lnTo>
                      <a:lnTo>
                        <a:pt x="5738" y="1844"/>
                      </a:lnTo>
                      <a:lnTo>
                        <a:pt x="5738" y="1120"/>
                      </a:lnTo>
                      <a:lnTo>
                        <a:pt x="5735" y="1091"/>
                      </a:lnTo>
                      <a:lnTo>
                        <a:pt x="5724" y="1066"/>
                      </a:lnTo>
                      <a:lnTo>
                        <a:pt x="5706" y="1045"/>
                      </a:lnTo>
                      <a:lnTo>
                        <a:pt x="5684" y="1027"/>
                      </a:lnTo>
                      <a:lnTo>
                        <a:pt x="5659" y="1016"/>
                      </a:lnTo>
                      <a:lnTo>
                        <a:pt x="5629" y="1012"/>
                      </a:lnTo>
                      <a:lnTo>
                        <a:pt x="4064" y="1012"/>
                      </a:lnTo>
                      <a:close/>
                      <a:moveTo>
                        <a:pt x="301" y="1012"/>
                      </a:moveTo>
                      <a:lnTo>
                        <a:pt x="272" y="1016"/>
                      </a:lnTo>
                      <a:lnTo>
                        <a:pt x="247" y="1027"/>
                      </a:lnTo>
                      <a:lnTo>
                        <a:pt x="223" y="1045"/>
                      </a:lnTo>
                      <a:lnTo>
                        <a:pt x="207" y="1066"/>
                      </a:lnTo>
                      <a:lnTo>
                        <a:pt x="196" y="1091"/>
                      </a:lnTo>
                      <a:lnTo>
                        <a:pt x="193" y="1120"/>
                      </a:lnTo>
                      <a:lnTo>
                        <a:pt x="193" y="1844"/>
                      </a:lnTo>
                      <a:lnTo>
                        <a:pt x="938" y="1844"/>
                      </a:lnTo>
                      <a:lnTo>
                        <a:pt x="959" y="1796"/>
                      </a:lnTo>
                      <a:lnTo>
                        <a:pt x="988" y="1752"/>
                      </a:lnTo>
                      <a:lnTo>
                        <a:pt x="1026" y="1715"/>
                      </a:lnTo>
                      <a:lnTo>
                        <a:pt x="1067" y="1682"/>
                      </a:lnTo>
                      <a:lnTo>
                        <a:pt x="1116" y="1659"/>
                      </a:lnTo>
                      <a:lnTo>
                        <a:pt x="1168" y="1644"/>
                      </a:lnTo>
                      <a:lnTo>
                        <a:pt x="1224" y="1639"/>
                      </a:lnTo>
                      <a:lnTo>
                        <a:pt x="1278" y="1644"/>
                      </a:lnTo>
                      <a:lnTo>
                        <a:pt x="1330" y="1659"/>
                      </a:lnTo>
                      <a:lnTo>
                        <a:pt x="1379" y="1682"/>
                      </a:lnTo>
                      <a:lnTo>
                        <a:pt x="1420" y="1715"/>
                      </a:lnTo>
                      <a:lnTo>
                        <a:pt x="1458" y="1752"/>
                      </a:lnTo>
                      <a:lnTo>
                        <a:pt x="1487" y="1796"/>
                      </a:lnTo>
                      <a:lnTo>
                        <a:pt x="1508" y="1844"/>
                      </a:lnTo>
                      <a:lnTo>
                        <a:pt x="1735" y="1844"/>
                      </a:lnTo>
                      <a:lnTo>
                        <a:pt x="1867" y="1012"/>
                      </a:lnTo>
                      <a:lnTo>
                        <a:pt x="301" y="1012"/>
                      </a:lnTo>
                      <a:close/>
                      <a:moveTo>
                        <a:pt x="403" y="704"/>
                      </a:moveTo>
                      <a:lnTo>
                        <a:pt x="400" y="706"/>
                      </a:lnTo>
                      <a:lnTo>
                        <a:pt x="398" y="708"/>
                      </a:lnTo>
                      <a:lnTo>
                        <a:pt x="398" y="711"/>
                      </a:lnTo>
                      <a:lnTo>
                        <a:pt x="398" y="819"/>
                      </a:lnTo>
                      <a:lnTo>
                        <a:pt x="616" y="819"/>
                      </a:lnTo>
                      <a:lnTo>
                        <a:pt x="616" y="711"/>
                      </a:lnTo>
                      <a:lnTo>
                        <a:pt x="614" y="708"/>
                      </a:lnTo>
                      <a:lnTo>
                        <a:pt x="612" y="706"/>
                      </a:lnTo>
                      <a:lnTo>
                        <a:pt x="608" y="704"/>
                      </a:lnTo>
                      <a:lnTo>
                        <a:pt x="403" y="704"/>
                      </a:lnTo>
                      <a:close/>
                      <a:moveTo>
                        <a:pt x="4707" y="602"/>
                      </a:moveTo>
                      <a:lnTo>
                        <a:pt x="4703" y="603"/>
                      </a:lnTo>
                      <a:lnTo>
                        <a:pt x="4702" y="605"/>
                      </a:lnTo>
                      <a:lnTo>
                        <a:pt x="4702" y="609"/>
                      </a:lnTo>
                      <a:lnTo>
                        <a:pt x="4702" y="819"/>
                      </a:lnTo>
                      <a:lnTo>
                        <a:pt x="5328" y="819"/>
                      </a:lnTo>
                      <a:lnTo>
                        <a:pt x="5328" y="609"/>
                      </a:lnTo>
                      <a:lnTo>
                        <a:pt x="5328" y="605"/>
                      </a:lnTo>
                      <a:lnTo>
                        <a:pt x="5324" y="603"/>
                      </a:lnTo>
                      <a:lnTo>
                        <a:pt x="5323" y="602"/>
                      </a:lnTo>
                      <a:lnTo>
                        <a:pt x="4707" y="602"/>
                      </a:lnTo>
                      <a:close/>
                      <a:moveTo>
                        <a:pt x="2126" y="602"/>
                      </a:moveTo>
                      <a:lnTo>
                        <a:pt x="1946" y="1751"/>
                      </a:lnTo>
                      <a:lnTo>
                        <a:pt x="2020" y="1664"/>
                      </a:lnTo>
                      <a:lnTo>
                        <a:pt x="2102" y="1583"/>
                      </a:lnTo>
                      <a:lnTo>
                        <a:pt x="2192" y="1511"/>
                      </a:lnTo>
                      <a:lnTo>
                        <a:pt x="2288" y="1446"/>
                      </a:lnTo>
                      <a:lnTo>
                        <a:pt x="2389" y="1390"/>
                      </a:lnTo>
                      <a:lnTo>
                        <a:pt x="2497" y="1344"/>
                      </a:lnTo>
                      <a:lnTo>
                        <a:pt x="2608" y="1306"/>
                      </a:lnTo>
                      <a:lnTo>
                        <a:pt x="2723" y="1279"/>
                      </a:lnTo>
                      <a:lnTo>
                        <a:pt x="2842" y="1261"/>
                      </a:lnTo>
                      <a:lnTo>
                        <a:pt x="2965" y="1255"/>
                      </a:lnTo>
                      <a:lnTo>
                        <a:pt x="3087" y="1261"/>
                      </a:lnTo>
                      <a:lnTo>
                        <a:pt x="3208" y="1279"/>
                      </a:lnTo>
                      <a:lnTo>
                        <a:pt x="3323" y="1306"/>
                      </a:lnTo>
                      <a:lnTo>
                        <a:pt x="3434" y="1344"/>
                      </a:lnTo>
                      <a:lnTo>
                        <a:pt x="3541" y="1390"/>
                      </a:lnTo>
                      <a:lnTo>
                        <a:pt x="3643" y="1446"/>
                      </a:lnTo>
                      <a:lnTo>
                        <a:pt x="3739" y="1511"/>
                      </a:lnTo>
                      <a:lnTo>
                        <a:pt x="3827" y="1583"/>
                      </a:lnTo>
                      <a:lnTo>
                        <a:pt x="3910" y="1664"/>
                      </a:lnTo>
                      <a:lnTo>
                        <a:pt x="3985" y="1751"/>
                      </a:lnTo>
                      <a:lnTo>
                        <a:pt x="3805" y="602"/>
                      </a:lnTo>
                      <a:lnTo>
                        <a:pt x="2126" y="602"/>
                      </a:lnTo>
                      <a:close/>
                      <a:moveTo>
                        <a:pt x="1121" y="602"/>
                      </a:moveTo>
                      <a:lnTo>
                        <a:pt x="1118" y="603"/>
                      </a:lnTo>
                      <a:lnTo>
                        <a:pt x="1116" y="605"/>
                      </a:lnTo>
                      <a:lnTo>
                        <a:pt x="1114" y="609"/>
                      </a:lnTo>
                      <a:lnTo>
                        <a:pt x="1114" y="819"/>
                      </a:lnTo>
                      <a:lnTo>
                        <a:pt x="1537" y="819"/>
                      </a:lnTo>
                      <a:lnTo>
                        <a:pt x="1537" y="609"/>
                      </a:lnTo>
                      <a:lnTo>
                        <a:pt x="1535" y="605"/>
                      </a:lnTo>
                      <a:lnTo>
                        <a:pt x="1534" y="603"/>
                      </a:lnTo>
                      <a:lnTo>
                        <a:pt x="1530" y="602"/>
                      </a:lnTo>
                      <a:lnTo>
                        <a:pt x="1121" y="602"/>
                      </a:lnTo>
                      <a:close/>
                      <a:moveTo>
                        <a:pt x="2398" y="191"/>
                      </a:moveTo>
                      <a:lnTo>
                        <a:pt x="2236" y="409"/>
                      </a:lnTo>
                      <a:lnTo>
                        <a:pt x="3695" y="409"/>
                      </a:lnTo>
                      <a:lnTo>
                        <a:pt x="3532" y="191"/>
                      </a:lnTo>
                      <a:lnTo>
                        <a:pt x="2398" y="191"/>
                      </a:lnTo>
                      <a:close/>
                      <a:moveTo>
                        <a:pt x="2351" y="0"/>
                      </a:moveTo>
                      <a:lnTo>
                        <a:pt x="3580" y="0"/>
                      </a:lnTo>
                      <a:lnTo>
                        <a:pt x="3609" y="4"/>
                      </a:lnTo>
                      <a:lnTo>
                        <a:pt x="3636" y="16"/>
                      </a:lnTo>
                      <a:lnTo>
                        <a:pt x="3658" y="38"/>
                      </a:lnTo>
                      <a:lnTo>
                        <a:pt x="3964" y="448"/>
                      </a:lnTo>
                      <a:lnTo>
                        <a:pt x="3965" y="448"/>
                      </a:lnTo>
                      <a:lnTo>
                        <a:pt x="3969" y="454"/>
                      </a:lnTo>
                      <a:lnTo>
                        <a:pt x="3971" y="457"/>
                      </a:lnTo>
                      <a:lnTo>
                        <a:pt x="3973" y="463"/>
                      </a:lnTo>
                      <a:lnTo>
                        <a:pt x="3974" y="465"/>
                      </a:lnTo>
                      <a:lnTo>
                        <a:pt x="3976" y="470"/>
                      </a:lnTo>
                      <a:lnTo>
                        <a:pt x="3978" y="474"/>
                      </a:lnTo>
                      <a:lnTo>
                        <a:pt x="3978" y="475"/>
                      </a:lnTo>
                      <a:lnTo>
                        <a:pt x="3982" y="488"/>
                      </a:lnTo>
                      <a:lnTo>
                        <a:pt x="3982" y="490"/>
                      </a:lnTo>
                      <a:lnTo>
                        <a:pt x="3982" y="492"/>
                      </a:lnTo>
                      <a:lnTo>
                        <a:pt x="3982" y="492"/>
                      </a:lnTo>
                      <a:lnTo>
                        <a:pt x="4034" y="819"/>
                      </a:lnTo>
                      <a:lnTo>
                        <a:pt x="4509" y="819"/>
                      </a:lnTo>
                      <a:lnTo>
                        <a:pt x="4509" y="609"/>
                      </a:lnTo>
                      <a:lnTo>
                        <a:pt x="4514" y="562"/>
                      </a:lnTo>
                      <a:lnTo>
                        <a:pt x="4529" y="520"/>
                      </a:lnTo>
                      <a:lnTo>
                        <a:pt x="4552" y="484"/>
                      </a:lnTo>
                      <a:lnTo>
                        <a:pt x="4583" y="454"/>
                      </a:lnTo>
                      <a:lnTo>
                        <a:pt x="4621" y="430"/>
                      </a:lnTo>
                      <a:lnTo>
                        <a:pt x="4662" y="414"/>
                      </a:lnTo>
                      <a:lnTo>
                        <a:pt x="4707" y="409"/>
                      </a:lnTo>
                      <a:lnTo>
                        <a:pt x="5323" y="409"/>
                      </a:lnTo>
                      <a:lnTo>
                        <a:pt x="5368" y="414"/>
                      </a:lnTo>
                      <a:lnTo>
                        <a:pt x="5409" y="430"/>
                      </a:lnTo>
                      <a:lnTo>
                        <a:pt x="5447" y="454"/>
                      </a:lnTo>
                      <a:lnTo>
                        <a:pt x="5477" y="484"/>
                      </a:lnTo>
                      <a:lnTo>
                        <a:pt x="5501" y="520"/>
                      </a:lnTo>
                      <a:lnTo>
                        <a:pt x="5515" y="562"/>
                      </a:lnTo>
                      <a:lnTo>
                        <a:pt x="5521" y="609"/>
                      </a:lnTo>
                      <a:lnTo>
                        <a:pt x="5521" y="819"/>
                      </a:lnTo>
                      <a:lnTo>
                        <a:pt x="5629" y="819"/>
                      </a:lnTo>
                      <a:lnTo>
                        <a:pt x="5683" y="825"/>
                      </a:lnTo>
                      <a:lnTo>
                        <a:pt x="5735" y="839"/>
                      </a:lnTo>
                      <a:lnTo>
                        <a:pt x="5782" y="861"/>
                      </a:lnTo>
                      <a:lnTo>
                        <a:pt x="5823" y="890"/>
                      </a:lnTo>
                      <a:lnTo>
                        <a:pt x="5859" y="928"/>
                      </a:lnTo>
                      <a:lnTo>
                        <a:pt x="5890" y="969"/>
                      </a:lnTo>
                      <a:lnTo>
                        <a:pt x="5911" y="1016"/>
                      </a:lnTo>
                      <a:lnTo>
                        <a:pt x="5926" y="1066"/>
                      </a:lnTo>
                      <a:lnTo>
                        <a:pt x="5931" y="1120"/>
                      </a:lnTo>
                      <a:lnTo>
                        <a:pt x="5931" y="3991"/>
                      </a:lnTo>
                      <a:lnTo>
                        <a:pt x="5926" y="4045"/>
                      </a:lnTo>
                      <a:lnTo>
                        <a:pt x="5911" y="4097"/>
                      </a:lnTo>
                      <a:lnTo>
                        <a:pt x="5890" y="4144"/>
                      </a:lnTo>
                      <a:lnTo>
                        <a:pt x="5859" y="4186"/>
                      </a:lnTo>
                      <a:lnTo>
                        <a:pt x="5823" y="4222"/>
                      </a:lnTo>
                      <a:lnTo>
                        <a:pt x="5782" y="4252"/>
                      </a:lnTo>
                      <a:lnTo>
                        <a:pt x="5735" y="4274"/>
                      </a:lnTo>
                      <a:lnTo>
                        <a:pt x="5683" y="4288"/>
                      </a:lnTo>
                      <a:lnTo>
                        <a:pt x="5629" y="4292"/>
                      </a:lnTo>
                      <a:lnTo>
                        <a:pt x="301" y="4292"/>
                      </a:lnTo>
                      <a:lnTo>
                        <a:pt x="247" y="4288"/>
                      </a:lnTo>
                      <a:lnTo>
                        <a:pt x="196" y="4274"/>
                      </a:lnTo>
                      <a:lnTo>
                        <a:pt x="149" y="4252"/>
                      </a:lnTo>
                      <a:lnTo>
                        <a:pt x="108" y="4222"/>
                      </a:lnTo>
                      <a:lnTo>
                        <a:pt x="70" y="4186"/>
                      </a:lnTo>
                      <a:lnTo>
                        <a:pt x="41" y="4144"/>
                      </a:lnTo>
                      <a:lnTo>
                        <a:pt x="18" y="4097"/>
                      </a:lnTo>
                      <a:lnTo>
                        <a:pt x="5" y="4045"/>
                      </a:lnTo>
                      <a:lnTo>
                        <a:pt x="0" y="3991"/>
                      </a:lnTo>
                      <a:lnTo>
                        <a:pt x="0" y="1120"/>
                      </a:lnTo>
                      <a:lnTo>
                        <a:pt x="5" y="1066"/>
                      </a:lnTo>
                      <a:lnTo>
                        <a:pt x="20" y="1014"/>
                      </a:lnTo>
                      <a:lnTo>
                        <a:pt x="43" y="965"/>
                      </a:lnTo>
                      <a:lnTo>
                        <a:pt x="74" y="922"/>
                      </a:lnTo>
                      <a:lnTo>
                        <a:pt x="112" y="886"/>
                      </a:lnTo>
                      <a:lnTo>
                        <a:pt x="157" y="857"/>
                      </a:lnTo>
                      <a:lnTo>
                        <a:pt x="205" y="836"/>
                      </a:lnTo>
                      <a:lnTo>
                        <a:pt x="205" y="711"/>
                      </a:lnTo>
                      <a:lnTo>
                        <a:pt x="211" y="665"/>
                      </a:lnTo>
                      <a:lnTo>
                        <a:pt x="225" y="623"/>
                      </a:lnTo>
                      <a:lnTo>
                        <a:pt x="248" y="587"/>
                      </a:lnTo>
                      <a:lnTo>
                        <a:pt x="279" y="557"/>
                      </a:lnTo>
                      <a:lnTo>
                        <a:pt x="317" y="533"/>
                      </a:lnTo>
                      <a:lnTo>
                        <a:pt x="358" y="517"/>
                      </a:lnTo>
                      <a:lnTo>
                        <a:pt x="403" y="511"/>
                      </a:lnTo>
                      <a:lnTo>
                        <a:pt x="608" y="511"/>
                      </a:lnTo>
                      <a:lnTo>
                        <a:pt x="653" y="517"/>
                      </a:lnTo>
                      <a:lnTo>
                        <a:pt x="695" y="533"/>
                      </a:lnTo>
                      <a:lnTo>
                        <a:pt x="733" y="557"/>
                      </a:lnTo>
                      <a:lnTo>
                        <a:pt x="763" y="587"/>
                      </a:lnTo>
                      <a:lnTo>
                        <a:pt x="787" y="623"/>
                      </a:lnTo>
                      <a:lnTo>
                        <a:pt x="801" y="665"/>
                      </a:lnTo>
                      <a:lnTo>
                        <a:pt x="806" y="711"/>
                      </a:lnTo>
                      <a:lnTo>
                        <a:pt x="806" y="819"/>
                      </a:lnTo>
                      <a:lnTo>
                        <a:pt x="922" y="819"/>
                      </a:lnTo>
                      <a:lnTo>
                        <a:pt x="922" y="609"/>
                      </a:lnTo>
                      <a:lnTo>
                        <a:pt x="927" y="562"/>
                      </a:lnTo>
                      <a:lnTo>
                        <a:pt x="943" y="520"/>
                      </a:lnTo>
                      <a:lnTo>
                        <a:pt x="967" y="484"/>
                      </a:lnTo>
                      <a:lnTo>
                        <a:pt x="997" y="454"/>
                      </a:lnTo>
                      <a:lnTo>
                        <a:pt x="1033" y="430"/>
                      </a:lnTo>
                      <a:lnTo>
                        <a:pt x="1075" y="414"/>
                      </a:lnTo>
                      <a:lnTo>
                        <a:pt x="1121" y="409"/>
                      </a:lnTo>
                      <a:lnTo>
                        <a:pt x="1530" y="409"/>
                      </a:lnTo>
                      <a:lnTo>
                        <a:pt x="1577" y="414"/>
                      </a:lnTo>
                      <a:lnTo>
                        <a:pt x="1618" y="430"/>
                      </a:lnTo>
                      <a:lnTo>
                        <a:pt x="1654" y="454"/>
                      </a:lnTo>
                      <a:lnTo>
                        <a:pt x="1685" y="484"/>
                      </a:lnTo>
                      <a:lnTo>
                        <a:pt x="1708" y="520"/>
                      </a:lnTo>
                      <a:lnTo>
                        <a:pt x="1724" y="562"/>
                      </a:lnTo>
                      <a:lnTo>
                        <a:pt x="1730" y="609"/>
                      </a:lnTo>
                      <a:lnTo>
                        <a:pt x="1730" y="819"/>
                      </a:lnTo>
                      <a:lnTo>
                        <a:pt x="1897" y="819"/>
                      </a:lnTo>
                      <a:lnTo>
                        <a:pt x="1948" y="492"/>
                      </a:lnTo>
                      <a:lnTo>
                        <a:pt x="1948" y="492"/>
                      </a:lnTo>
                      <a:lnTo>
                        <a:pt x="1948" y="490"/>
                      </a:lnTo>
                      <a:lnTo>
                        <a:pt x="1949" y="488"/>
                      </a:lnTo>
                      <a:lnTo>
                        <a:pt x="1951" y="475"/>
                      </a:lnTo>
                      <a:lnTo>
                        <a:pt x="1953" y="474"/>
                      </a:lnTo>
                      <a:lnTo>
                        <a:pt x="1953" y="470"/>
                      </a:lnTo>
                      <a:lnTo>
                        <a:pt x="1957" y="465"/>
                      </a:lnTo>
                      <a:lnTo>
                        <a:pt x="1957" y="463"/>
                      </a:lnTo>
                      <a:lnTo>
                        <a:pt x="1960" y="457"/>
                      </a:lnTo>
                      <a:lnTo>
                        <a:pt x="1962" y="454"/>
                      </a:lnTo>
                      <a:lnTo>
                        <a:pt x="1966" y="448"/>
                      </a:lnTo>
                      <a:lnTo>
                        <a:pt x="1966" y="448"/>
                      </a:lnTo>
                      <a:lnTo>
                        <a:pt x="2273" y="38"/>
                      </a:lnTo>
                      <a:lnTo>
                        <a:pt x="2295" y="16"/>
                      </a:lnTo>
                      <a:lnTo>
                        <a:pt x="2320" y="4"/>
                      </a:lnTo>
                      <a:lnTo>
                        <a:pt x="23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" name="Freeform 7">
                  <a:extLst>
                    <a:ext uri="{FF2B5EF4-FFF2-40B4-BE49-F238E27FC236}">
                      <a16:creationId xmlns:a16="http://schemas.microsoft.com/office/drawing/2014/main" id="{40129A84-74A7-C8CD-E8DA-52A2B0F591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7" y="963"/>
                  <a:ext cx="915" cy="917"/>
                </a:xfrm>
                <a:custGeom>
                  <a:avLst/>
                  <a:gdLst>
                    <a:gd name="T0" fmla="*/ 825 w 1831"/>
                    <a:gd name="T1" fmla="*/ 198 h 1833"/>
                    <a:gd name="T2" fmla="*/ 654 w 1831"/>
                    <a:gd name="T3" fmla="*/ 241 h 1833"/>
                    <a:gd name="T4" fmla="*/ 502 w 1831"/>
                    <a:gd name="T5" fmla="*/ 322 h 1833"/>
                    <a:gd name="T6" fmla="*/ 375 w 1831"/>
                    <a:gd name="T7" fmla="*/ 436 h 1833"/>
                    <a:gd name="T8" fmla="*/ 276 w 1831"/>
                    <a:gd name="T9" fmla="*/ 576 h 1833"/>
                    <a:gd name="T10" fmla="*/ 214 w 1831"/>
                    <a:gd name="T11" fmla="*/ 738 h 1833"/>
                    <a:gd name="T12" fmla="*/ 191 w 1831"/>
                    <a:gd name="T13" fmla="*/ 917 h 1833"/>
                    <a:gd name="T14" fmla="*/ 214 w 1831"/>
                    <a:gd name="T15" fmla="*/ 1095 h 1833"/>
                    <a:gd name="T16" fmla="*/ 276 w 1831"/>
                    <a:gd name="T17" fmla="*/ 1257 h 1833"/>
                    <a:gd name="T18" fmla="*/ 375 w 1831"/>
                    <a:gd name="T19" fmla="*/ 1397 h 1833"/>
                    <a:gd name="T20" fmla="*/ 502 w 1831"/>
                    <a:gd name="T21" fmla="*/ 1511 h 1833"/>
                    <a:gd name="T22" fmla="*/ 654 w 1831"/>
                    <a:gd name="T23" fmla="*/ 1592 h 1833"/>
                    <a:gd name="T24" fmla="*/ 825 w 1831"/>
                    <a:gd name="T25" fmla="*/ 1635 h 1833"/>
                    <a:gd name="T26" fmla="*/ 1006 w 1831"/>
                    <a:gd name="T27" fmla="*/ 1635 h 1833"/>
                    <a:gd name="T28" fmla="*/ 1176 w 1831"/>
                    <a:gd name="T29" fmla="*/ 1592 h 1833"/>
                    <a:gd name="T30" fmla="*/ 1329 w 1831"/>
                    <a:gd name="T31" fmla="*/ 1511 h 1833"/>
                    <a:gd name="T32" fmla="*/ 1456 w 1831"/>
                    <a:gd name="T33" fmla="*/ 1397 h 1833"/>
                    <a:gd name="T34" fmla="*/ 1554 w 1831"/>
                    <a:gd name="T35" fmla="*/ 1257 h 1833"/>
                    <a:gd name="T36" fmla="*/ 1617 w 1831"/>
                    <a:gd name="T37" fmla="*/ 1095 h 1833"/>
                    <a:gd name="T38" fmla="*/ 1638 w 1831"/>
                    <a:gd name="T39" fmla="*/ 917 h 1833"/>
                    <a:gd name="T40" fmla="*/ 1617 w 1831"/>
                    <a:gd name="T41" fmla="*/ 738 h 1833"/>
                    <a:gd name="T42" fmla="*/ 1554 w 1831"/>
                    <a:gd name="T43" fmla="*/ 576 h 1833"/>
                    <a:gd name="T44" fmla="*/ 1456 w 1831"/>
                    <a:gd name="T45" fmla="*/ 436 h 1833"/>
                    <a:gd name="T46" fmla="*/ 1329 w 1831"/>
                    <a:gd name="T47" fmla="*/ 322 h 1833"/>
                    <a:gd name="T48" fmla="*/ 1176 w 1831"/>
                    <a:gd name="T49" fmla="*/ 241 h 1833"/>
                    <a:gd name="T50" fmla="*/ 1006 w 1831"/>
                    <a:gd name="T51" fmla="*/ 198 h 1833"/>
                    <a:gd name="T52" fmla="*/ 915 w 1831"/>
                    <a:gd name="T53" fmla="*/ 0 h 1833"/>
                    <a:gd name="T54" fmla="*/ 1111 w 1831"/>
                    <a:gd name="T55" fmla="*/ 22 h 1833"/>
                    <a:gd name="T56" fmla="*/ 1293 w 1831"/>
                    <a:gd name="T57" fmla="*/ 83 h 1833"/>
                    <a:gd name="T58" fmla="*/ 1456 w 1831"/>
                    <a:gd name="T59" fmla="*/ 178 h 1833"/>
                    <a:gd name="T60" fmla="*/ 1595 w 1831"/>
                    <a:gd name="T61" fmla="*/ 304 h 1833"/>
                    <a:gd name="T62" fmla="*/ 1707 w 1831"/>
                    <a:gd name="T63" fmla="*/ 456 h 1833"/>
                    <a:gd name="T64" fmla="*/ 1784 w 1831"/>
                    <a:gd name="T65" fmla="*/ 628 h 1833"/>
                    <a:gd name="T66" fmla="*/ 1825 w 1831"/>
                    <a:gd name="T67" fmla="*/ 818 h 1833"/>
                    <a:gd name="T68" fmla="*/ 1825 w 1831"/>
                    <a:gd name="T69" fmla="*/ 1017 h 1833"/>
                    <a:gd name="T70" fmla="*/ 1784 w 1831"/>
                    <a:gd name="T71" fmla="*/ 1207 h 1833"/>
                    <a:gd name="T72" fmla="*/ 1707 w 1831"/>
                    <a:gd name="T73" fmla="*/ 1379 h 1833"/>
                    <a:gd name="T74" fmla="*/ 1595 w 1831"/>
                    <a:gd name="T75" fmla="*/ 1531 h 1833"/>
                    <a:gd name="T76" fmla="*/ 1456 w 1831"/>
                    <a:gd name="T77" fmla="*/ 1657 h 1833"/>
                    <a:gd name="T78" fmla="*/ 1293 w 1831"/>
                    <a:gd name="T79" fmla="*/ 1752 h 1833"/>
                    <a:gd name="T80" fmla="*/ 1111 w 1831"/>
                    <a:gd name="T81" fmla="*/ 1812 h 1833"/>
                    <a:gd name="T82" fmla="*/ 915 w 1831"/>
                    <a:gd name="T83" fmla="*/ 1833 h 1833"/>
                    <a:gd name="T84" fmla="*/ 718 w 1831"/>
                    <a:gd name="T85" fmla="*/ 1812 h 1833"/>
                    <a:gd name="T86" fmla="*/ 537 w 1831"/>
                    <a:gd name="T87" fmla="*/ 1752 h 1833"/>
                    <a:gd name="T88" fmla="*/ 375 w 1831"/>
                    <a:gd name="T89" fmla="*/ 1657 h 1833"/>
                    <a:gd name="T90" fmla="*/ 236 w 1831"/>
                    <a:gd name="T91" fmla="*/ 1531 h 1833"/>
                    <a:gd name="T92" fmla="*/ 124 w 1831"/>
                    <a:gd name="T93" fmla="*/ 1379 h 1833"/>
                    <a:gd name="T94" fmla="*/ 47 w 1831"/>
                    <a:gd name="T95" fmla="*/ 1207 h 1833"/>
                    <a:gd name="T96" fmla="*/ 6 w 1831"/>
                    <a:gd name="T97" fmla="*/ 1017 h 1833"/>
                    <a:gd name="T98" fmla="*/ 6 w 1831"/>
                    <a:gd name="T99" fmla="*/ 818 h 1833"/>
                    <a:gd name="T100" fmla="*/ 47 w 1831"/>
                    <a:gd name="T101" fmla="*/ 628 h 1833"/>
                    <a:gd name="T102" fmla="*/ 124 w 1831"/>
                    <a:gd name="T103" fmla="*/ 456 h 1833"/>
                    <a:gd name="T104" fmla="*/ 236 w 1831"/>
                    <a:gd name="T105" fmla="*/ 304 h 1833"/>
                    <a:gd name="T106" fmla="*/ 375 w 1831"/>
                    <a:gd name="T107" fmla="*/ 178 h 1833"/>
                    <a:gd name="T108" fmla="*/ 537 w 1831"/>
                    <a:gd name="T109" fmla="*/ 83 h 1833"/>
                    <a:gd name="T110" fmla="*/ 718 w 1831"/>
                    <a:gd name="T111" fmla="*/ 22 h 1833"/>
                    <a:gd name="T112" fmla="*/ 915 w 1831"/>
                    <a:gd name="T113" fmla="*/ 0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31" h="1833">
                      <a:moveTo>
                        <a:pt x="915" y="193"/>
                      </a:moveTo>
                      <a:lnTo>
                        <a:pt x="825" y="198"/>
                      </a:lnTo>
                      <a:lnTo>
                        <a:pt x="736" y="216"/>
                      </a:lnTo>
                      <a:lnTo>
                        <a:pt x="654" y="241"/>
                      </a:lnTo>
                      <a:lnTo>
                        <a:pt x="574" y="277"/>
                      </a:lnTo>
                      <a:lnTo>
                        <a:pt x="502" y="322"/>
                      </a:lnTo>
                      <a:lnTo>
                        <a:pt x="434" y="376"/>
                      </a:lnTo>
                      <a:lnTo>
                        <a:pt x="375" y="436"/>
                      </a:lnTo>
                      <a:lnTo>
                        <a:pt x="321" y="504"/>
                      </a:lnTo>
                      <a:lnTo>
                        <a:pt x="276" y="576"/>
                      </a:lnTo>
                      <a:lnTo>
                        <a:pt x="240" y="655"/>
                      </a:lnTo>
                      <a:lnTo>
                        <a:pt x="214" y="738"/>
                      </a:lnTo>
                      <a:lnTo>
                        <a:pt x="196" y="827"/>
                      </a:lnTo>
                      <a:lnTo>
                        <a:pt x="191" y="917"/>
                      </a:lnTo>
                      <a:lnTo>
                        <a:pt x="196" y="1008"/>
                      </a:lnTo>
                      <a:lnTo>
                        <a:pt x="214" y="1095"/>
                      </a:lnTo>
                      <a:lnTo>
                        <a:pt x="240" y="1178"/>
                      </a:lnTo>
                      <a:lnTo>
                        <a:pt x="276" y="1257"/>
                      </a:lnTo>
                      <a:lnTo>
                        <a:pt x="321" y="1331"/>
                      </a:lnTo>
                      <a:lnTo>
                        <a:pt x="375" y="1397"/>
                      </a:lnTo>
                      <a:lnTo>
                        <a:pt x="434" y="1459"/>
                      </a:lnTo>
                      <a:lnTo>
                        <a:pt x="502" y="1511"/>
                      </a:lnTo>
                      <a:lnTo>
                        <a:pt x="574" y="1556"/>
                      </a:lnTo>
                      <a:lnTo>
                        <a:pt x="654" y="1592"/>
                      </a:lnTo>
                      <a:lnTo>
                        <a:pt x="736" y="1619"/>
                      </a:lnTo>
                      <a:lnTo>
                        <a:pt x="825" y="1635"/>
                      </a:lnTo>
                      <a:lnTo>
                        <a:pt x="915" y="1641"/>
                      </a:lnTo>
                      <a:lnTo>
                        <a:pt x="1006" y="1635"/>
                      </a:lnTo>
                      <a:lnTo>
                        <a:pt x="1093" y="1619"/>
                      </a:lnTo>
                      <a:lnTo>
                        <a:pt x="1176" y="1592"/>
                      </a:lnTo>
                      <a:lnTo>
                        <a:pt x="1255" y="1556"/>
                      </a:lnTo>
                      <a:lnTo>
                        <a:pt x="1329" y="1511"/>
                      </a:lnTo>
                      <a:lnTo>
                        <a:pt x="1395" y="1459"/>
                      </a:lnTo>
                      <a:lnTo>
                        <a:pt x="1456" y="1397"/>
                      </a:lnTo>
                      <a:lnTo>
                        <a:pt x="1509" y="1331"/>
                      </a:lnTo>
                      <a:lnTo>
                        <a:pt x="1554" y="1257"/>
                      </a:lnTo>
                      <a:lnTo>
                        <a:pt x="1590" y="1178"/>
                      </a:lnTo>
                      <a:lnTo>
                        <a:pt x="1617" y="1095"/>
                      </a:lnTo>
                      <a:lnTo>
                        <a:pt x="1633" y="1008"/>
                      </a:lnTo>
                      <a:lnTo>
                        <a:pt x="1638" y="917"/>
                      </a:lnTo>
                      <a:lnTo>
                        <a:pt x="1633" y="827"/>
                      </a:lnTo>
                      <a:lnTo>
                        <a:pt x="1617" y="738"/>
                      </a:lnTo>
                      <a:lnTo>
                        <a:pt x="1590" y="655"/>
                      </a:lnTo>
                      <a:lnTo>
                        <a:pt x="1554" y="576"/>
                      </a:lnTo>
                      <a:lnTo>
                        <a:pt x="1509" y="504"/>
                      </a:lnTo>
                      <a:lnTo>
                        <a:pt x="1456" y="436"/>
                      </a:lnTo>
                      <a:lnTo>
                        <a:pt x="1395" y="376"/>
                      </a:lnTo>
                      <a:lnTo>
                        <a:pt x="1329" y="322"/>
                      </a:lnTo>
                      <a:lnTo>
                        <a:pt x="1255" y="277"/>
                      </a:lnTo>
                      <a:lnTo>
                        <a:pt x="1176" y="241"/>
                      </a:lnTo>
                      <a:lnTo>
                        <a:pt x="1093" y="216"/>
                      </a:lnTo>
                      <a:lnTo>
                        <a:pt x="1006" y="198"/>
                      </a:lnTo>
                      <a:lnTo>
                        <a:pt x="915" y="193"/>
                      </a:lnTo>
                      <a:close/>
                      <a:moveTo>
                        <a:pt x="915" y="0"/>
                      </a:moveTo>
                      <a:lnTo>
                        <a:pt x="1015" y="5"/>
                      </a:lnTo>
                      <a:lnTo>
                        <a:pt x="1111" y="22"/>
                      </a:lnTo>
                      <a:lnTo>
                        <a:pt x="1204" y="47"/>
                      </a:lnTo>
                      <a:lnTo>
                        <a:pt x="1293" y="83"/>
                      </a:lnTo>
                      <a:lnTo>
                        <a:pt x="1377" y="126"/>
                      </a:lnTo>
                      <a:lnTo>
                        <a:pt x="1456" y="178"/>
                      </a:lnTo>
                      <a:lnTo>
                        <a:pt x="1528" y="238"/>
                      </a:lnTo>
                      <a:lnTo>
                        <a:pt x="1595" y="304"/>
                      </a:lnTo>
                      <a:lnTo>
                        <a:pt x="1654" y="376"/>
                      </a:lnTo>
                      <a:lnTo>
                        <a:pt x="1707" y="456"/>
                      </a:lnTo>
                      <a:lnTo>
                        <a:pt x="1750" y="538"/>
                      </a:lnTo>
                      <a:lnTo>
                        <a:pt x="1784" y="628"/>
                      </a:lnTo>
                      <a:lnTo>
                        <a:pt x="1809" y="720"/>
                      </a:lnTo>
                      <a:lnTo>
                        <a:pt x="1825" y="818"/>
                      </a:lnTo>
                      <a:lnTo>
                        <a:pt x="1831" y="917"/>
                      </a:lnTo>
                      <a:lnTo>
                        <a:pt x="1825" y="1017"/>
                      </a:lnTo>
                      <a:lnTo>
                        <a:pt x="1809" y="1113"/>
                      </a:lnTo>
                      <a:lnTo>
                        <a:pt x="1784" y="1207"/>
                      </a:lnTo>
                      <a:lnTo>
                        <a:pt x="1750" y="1295"/>
                      </a:lnTo>
                      <a:lnTo>
                        <a:pt x="1707" y="1379"/>
                      </a:lnTo>
                      <a:lnTo>
                        <a:pt x="1654" y="1459"/>
                      </a:lnTo>
                      <a:lnTo>
                        <a:pt x="1595" y="1531"/>
                      </a:lnTo>
                      <a:lnTo>
                        <a:pt x="1528" y="1597"/>
                      </a:lnTo>
                      <a:lnTo>
                        <a:pt x="1456" y="1657"/>
                      </a:lnTo>
                      <a:lnTo>
                        <a:pt x="1377" y="1707"/>
                      </a:lnTo>
                      <a:lnTo>
                        <a:pt x="1293" y="1752"/>
                      </a:lnTo>
                      <a:lnTo>
                        <a:pt x="1204" y="1787"/>
                      </a:lnTo>
                      <a:lnTo>
                        <a:pt x="1111" y="1812"/>
                      </a:lnTo>
                      <a:lnTo>
                        <a:pt x="1015" y="1828"/>
                      </a:lnTo>
                      <a:lnTo>
                        <a:pt x="915" y="1833"/>
                      </a:lnTo>
                      <a:lnTo>
                        <a:pt x="816" y="1828"/>
                      </a:lnTo>
                      <a:lnTo>
                        <a:pt x="718" y="1812"/>
                      </a:lnTo>
                      <a:lnTo>
                        <a:pt x="627" y="1787"/>
                      </a:lnTo>
                      <a:lnTo>
                        <a:pt x="537" y="1752"/>
                      </a:lnTo>
                      <a:lnTo>
                        <a:pt x="454" y="1707"/>
                      </a:lnTo>
                      <a:lnTo>
                        <a:pt x="375" y="1657"/>
                      </a:lnTo>
                      <a:lnTo>
                        <a:pt x="303" y="1597"/>
                      </a:lnTo>
                      <a:lnTo>
                        <a:pt x="236" y="1531"/>
                      </a:lnTo>
                      <a:lnTo>
                        <a:pt x="177" y="1459"/>
                      </a:lnTo>
                      <a:lnTo>
                        <a:pt x="124" y="1379"/>
                      </a:lnTo>
                      <a:lnTo>
                        <a:pt x="81" y="1295"/>
                      </a:lnTo>
                      <a:lnTo>
                        <a:pt x="47" y="1207"/>
                      </a:lnTo>
                      <a:lnTo>
                        <a:pt x="20" y="1113"/>
                      </a:lnTo>
                      <a:lnTo>
                        <a:pt x="6" y="1017"/>
                      </a:lnTo>
                      <a:lnTo>
                        <a:pt x="0" y="917"/>
                      </a:lnTo>
                      <a:lnTo>
                        <a:pt x="6" y="818"/>
                      </a:lnTo>
                      <a:lnTo>
                        <a:pt x="20" y="720"/>
                      </a:lnTo>
                      <a:lnTo>
                        <a:pt x="47" y="628"/>
                      </a:lnTo>
                      <a:lnTo>
                        <a:pt x="81" y="538"/>
                      </a:lnTo>
                      <a:lnTo>
                        <a:pt x="124" y="456"/>
                      </a:lnTo>
                      <a:lnTo>
                        <a:pt x="177" y="376"/>
                      </a:lnTo>
                      <a:lnTo>
                        <a:pt x="236" y="304"/>
                      </a:lnTo>
                      <a:lnTo>
                        <a:pt x="303" y="238"/>
                      </a:lnTo>
                      <a:lnTo>
                        <a:pt x="375" y="178"/>
                      </a:lnTo>
                      <a:lnTo>
                        <a:pt x="454" y="126"/>
                      </a:lnTo>
                      <a:lnTo>
                        <a:pt x="537" y="83"/>
                      </a:lnTo>
                      <a:lnTo>
                        <a:pt x="627" y="47"/>
                      </a:lnTo>
                      <a:lnTo>
                        <a:pt x="718" y="22"/>
                      </a:lnTo>
                      <a:lnTo>
                        <a:pt x="816" y="5"/>
                      </a:lnTo>
                      <a:lnTo>
                        <a:pt x="91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A4B6A215-0F9F-764D-D09E-365D4F6065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93" y="1220"/>
                  <a:ext cx="403" cy="404"/>
                </a:xfrm>
                <a:custGeom>
                  <a:avLst/>
                  <a:gdLst>
                    <a:gd name="T0" fmla="*/ 355 w 807"/>
                    <a:gd name="T1" fmla="*/ 198 h 807"/>
                    <a:gd name="T2" fmla="*/ 272 w 807"/>
                    <a:gd name="T3" fmla="*/ 240 h 807"/>
                    <a:gd name="T4" fmla="*/ 215 w 807"/>
                    <a:gd name="T5" fmla="*/ 312 h 807"/>
                    <a:gd name="T6" fmla="*/ 193 w 807"/>
                    <a:gd name="T7" fmla="*/ 404 h 807"/>
                    <a:gd name="T8" fmla="*/ 215 w 807"/>
                    <a:gd name="T9" fmla="*/ 497 h 807"/>
                    <a:gd name="T10" fmla="*/ 272 w 807"/>
                    <a:gd name="T11" fmla="*/ 569 h 807"/>
                    <a:gd name="T12" fmla="*/ 355 w 807"/>
                    <a:gd name="T13" fmla="*/ 611 h 807"/>
                    <a:gd name="T14" fmla="*/ 452 w 807"/>
                    <a:gd name="T15" fmla="*/ 611 h 807"/>
                    <a:gd name="T16" fmla="*/ 537 w 807"/>
                    <a:gd name="T17" fmla="*/ 569 h 807"/>
                    <a:gd name="T18" fmla="*/ 594 w 807"/>
                    <a:gd name="T19" fmla="*/ 497 h 807"/>
                    <a:gd name="T20" fmla="*/ 616 w 807"/>
                    <a:gd name="T21" fmla="*/ 404 h 807"/>
                    <a:gd name="T22" fmla="*/ 594 w 807"/>
                    <a:gd name="T23" fmla="*/ 312 h 807"/>
                    <a:gd name="T24" fmla="*/ 537 w 807"/>
                    <a:gd name="T25" fmla="*/ 240 h 807"/>
                    <a:gd name="T26" fmla="*/ 452 w 807"/>
                    <a:gd name="T27" fmla="*/ 198 h 807"/>
                    <a:gd name="T28" fmla="*/ 404 w 807"/>
                    <a:gd name="T29" fmla="*/ 0 h 807"/>
                    <a:gd name="T30" fmla="*/ 531 w 807"/>
                    <a:gd name="T31" fmla="*/ 22 h 807"/>
                    <a:gd name="T32" fmla="*/ 643 w 807"/>
                    <a:gd name="T33" fmla="*/ 78 h 807"/>
                    <a:gd name="T34" fmla="*/ 729 w 807"/>
                    <a:gd name="T35" fmla="*/ 166 h 807"/>
                    <a:gd name="T36" fmla="*/ 787 w 807"/>
                    <a:gd name="T37" fmla="*/ 276 h 807"/>
                    <a:gd name="T38" fmla="*/ 807 w 807"/>
                    <a:gd name="T39" fmla="*/ 404 h 807"/>
                    <a:gd name="T40" fmla="*/ 787 w 807"/>
                    <a:gd name="T41" fmla="*/ 531 h 807"/>
                    <a:gd name="T42" fmla="*/ 729 w 807"/>
                    <a:gd name="T43" fmla="*/ 643 h 807"/>
                    <a:gd name="T44" fmla="*/ 643 w 807"/>
                    <a:gd name="T45" fmla="*/ 730 h 807"/>
                    <a:gd name="T46" fmla="*/ 531 w 807"/>
                    <a:gd name="T47" fmla="*/ 787 h 807"/>
                    <a:gd name="T48" fmla="*/ 404 w 807"/>
                    <a:gd name="T49" fmla="*/ 807 h 807"/>
                    <a:gd name="T50" fmla="*/ 278 w 807"/>
                    <a:gd name="T51" fmla="*/ 787 h 807"/>
                    <a:gd name="T52" fmla="*/ 166 w 807"/>
                    <a:gd name="T53" fmla="*/ 730 h 807"/>
                    <a:gd name="T54" fmla="*/ 78 w 807"/>
                    <a:gd name="T55" fmla="*/ 643 h 807"/>
                    <a:gd name="T56" fmla="*/ 22 w 807"/>
                    <a:gd name="T57" fmla="*/ 531 h 807"/>
                    <a:gd name="T58" fmla="*/ 0 w 807"/>
                    <a:gd name="T59" fmla="*/ 404 h 807"/>
                    <a:gd name="T60" fmla="*/ 22 w 807"/>
                    <a:gd name="T61" fmla="*/ 276 h 807"/>
                    <a:gd name="T62" fmla="*/ 78 w 807"/>
                    <a:gd name="T63" fmla="*/ 166 h 807"/>
                    <a:gd name="T64" fmla="*/ 166 w 807"/>
                    <a:gd name="T65" fmla="*/ 78 h 807"/>
                    <a:gd name="T66" fmla="*/ 278 w 807"/>
                    <a:gd name="T67" fmla="*/ 22 h 807"/>
                    <a:gd name="T68" fmla="*/ 404 w 807"/>
                    <a:gd name="T69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07" h="807">
                      <a:moveTo>
                        <a:pt x="404" y="193"/>
                      </a:moveTo>
                      <a:lnTo>
                        <a:pt x="355" y="198"/>
                      </a:lnTo>
                      <a:lnTo>
                        <a:pt x="312" y="215"/>
                      </a:lnTo>
                      <a:lnTo>
                        <a:pt x="272" y="240"/>
                      </a:lnTo>
                      <a:lnTo>
                        <a:pt x="240" y="272"/>
                      </a:lnTo>
                      <a:lnTo>
                        <a:pt x="215" y="312"/>
                      </a:lnTo>
                      <a:lnTo>
                        <a:pt x="198" y="355"/>
                      </a:lnTo>
                      <a:lnTo>
                        <a:pt x="193" y="404"/>
                      </a:lnTo>
                      <a:lnTo>
                        <a:pt x="198" y="452"/>
                      </a:lnTo>
                      <a:lnTo>
                        <a:pt x="215" y="497"/>
                      </a:lnTo>
                      <a:lnTo>
                        <a:pt x="240" y="537"/>
                      </a:lnTo>
                      <a:lnTo>
                        <a:pt x="272" y="569"/>
                      </a:lnTo>
                      <a:lnTo>
                        <a:pt x="312" y="595"/>
                      </a:lnTo>
                      <a:lnTo>
                        <a:pt x="355" y="611"/>
                      </a:lnTo>
                      <a:lnTo>
                        <a:pt x="404" y="616"/>
                      </a:lnTo>
                      <a:lnTo>
                        <a:pt x="452" y="611"/>
                      </a:lnTo>
                      <a:lnTo>
                        <a:pt x="497" y="595"/>
                      </a:lnTo>
                      <a:lnTo>
                        <a:pt x="537" y="569"/>
                      </a:lnTo>
                      <a:lnTo>
                        <a:pt x="569" y="537"/>
                      </a:lnTo>
                      <a:lnTo>
                        <a:pt x="594" y="497"/>
                      </a:lnTo>
                      <a:lnTo>
                        <a:pt x="611" y="452"/>
                      </a:lnTo>
                      <a:lnTo>
                        <a:pt x="616" y="404"/>
                      </a:lnTo>
                      <a:lnTo>
                        <a:pt x="611" y="355"/>
                      </a:lnTo>
                      <a:lnTo>
                        <a:pt x="594" y="312"/>
                      </a:lnTo>
                      <a:lnTo>
                        <a:pt x="569" y="272"/>
                      </a:lnTo>
                      <a:lnTo>
                        <a:pt x="537" y="240"/>
                      </a:lnTo>
                      <a:lnTo>
                        <a:pt x="497" y="215"/>
                      </a:lnTo>
                      <a:lnTo>
                        <a:pt x="452" y="198"/>
                      </a:lnTo>
                      <a:lnTo>
                        <a:pt x="404" y="193"/>
                      </a:lnTo>
                      <a:close/>
                      <a:moveTo>
                        <a:pt x="404" y="0"/>
                      </a:moveTo>
                      <a:lnTo>
                        <a:pt x="470" y="6"/>
                      </a:lnTo>
                      <a:lnTo>
                        <a:pt x="531" y="22"/>
                      </a:lnTo>
                      <a:lnTo>
                        <a:pt x="589" y="45"/>
                      </a:lnTo>
                      <a:lnTo>
                        <a:pt x="643" y="78"/>
                      </a:lnTo>
                      <a:lnTo>
                        <a:pt x="690" y="119"/>
                      </a:lnTo>
                      <a:lnTo>
                        <a:pt x="729" y="166"/>
                      </a:lnTo>
                      <a:lnTo>
                        <a:pt x="762" y="218"/>
                      </a:lnTo>
                      <a:lnTo>
                        <a:pt x="787" y="276"/>
                      </a:lnTo>
                      <a:lnTo>
                        <a:pt x="803" y="339"/>
                      </a:lnTo>
                      <a:lnTo>
                        <a:pt x="807" y="404"/>
                      </a:lnTo>
                      <a:lnTo>
                        <a:pt x="803" y="470"/>
                      </a:lnTo>
                      <a:lnTo>
                        <a:pt x="787" y="531"/>
                      </a:lnTo>
                      <a:lnTo>
                        <a:pt x="762" y="589"/>
                      </a:lnTo>
                      <a:lnTo>
                        <a:pt x="729" y="643"/>
                      </a:lnTo>
                      <a:lnTo>
                        <a:pt x="690" y="690"/>
                      </a:lnTo>
                      <a:lnTo>
                        <a:pt x="643" y="730"/>
                      </a:lnTo>
                      <a:lnTo>
                        <a:pt x="589" y="762"/>
                      </a:lnTo>
                      <a:lnTo>
                        <a:pt x="531" y="787"/>
                      </a:lnTo>
                      <a:lnTo>
                        <a:pt x="470" y="802"/>
                      </a:lnTo>
                      <a:lnTo>
                        <a:pt x="404" y="807"/>
                      </a:lnTo>
                      <a:lnTo>
                        <a:pt x="339" y="802"/>
                      </a:lnTo>
                      <a:lnTo>
                        <a:pt x="278" y="787"/>
                      </a:lnTo>
                      <a:lnTo>
                        <a:pt x="218" y="762"/>
                      </a:lnTo>
                      <a:lnTo>
                        <a:pt x="166" y="730"/>
                      </a:lnTo>
                      <a:lnTo>
                        <a:pt x="119" y="690"/>
                      </a:lnTo>
                      <a:lnTo>
                        <a:pt x="78" y="643"/>
                      </a:lnTo>
                      <a:lnTo>
                        <a:pt x="45" y="589"/>
                      </a:lnTo>
                      <a:lnTo>
                        <a:pt x="22" y="531"/>
                      </a:lnTo>
                      <a:lnTo>
                        <a:pt x="6" y="470"/>
                      </a:lnTo>
                      <a:lnTo>
                        <a:pt x="0" y="404"/>
                      </a:lnTo>
                      <a:lnTo>
                        <a:pt x="6" y="339"/>
                      </a:lnTo>
                      <a:lnTo>
                        <a:pt x="22" y="276"/>
                      </a:lnTo>
                      <a:lnTo>
                        <a:pt x="45" y="218"/>
                      </a:lnTo>
                      <a:lnTo>
                        <a:pt x="78" y="166"/>
                      </a:lnTo>
                      <a:lnTo>
                        <a:pt x="119" y="119"/>
                      </a:lnTo>
                      <a:lnTo>
                        <a:pt x="166" y="78"/>
                      </a:lnTo>
                      <a:lnTo>
                        <a:pt x="218" y="45"/>
                      </a:lnTo>
                      <a:lnTo>
                        <a:pt x="278" y="22"/>
                      </a:lnTo>
                      <a:lnTo>
                        <a:pt x="339" y="6"/>
                      </a:lnTo>
                      <a:lnTo>
                        <a:pt x="4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78837-A55E-841E-9820-D818348A7240}"/>
              </a:ext>
            </a:extLst>
          </p:cNvPr>
          <p:cNvGrpSpPr/>
          <p:nvPr/>
        </p:nvGrpSpPr>
        <p:grpSpPr>
          <a:xfrm>
            <a:off x="496362" y="3201949"/>
            <a:ext cx="3572364" cy="677537"/>
            <a:chOff x="2007278" y="2179064"/>
            <a:chExt cx="4763152" cy="90338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3DA3BD-9E04-FEE1-A03D-F181983F0138}"/>
                </a:ext>
              </a:extLst>
            </p:cNvPr>
            <p:cNvSpPr txBox="1"/>
            <p:nvPr/>
          </p:nvSpPr>
          <p:spPr>
            <a:xfrm>
              <a:off x="2957438" y="2276812"/>
              <a:ext cx="381299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13" normalizeH="0" baseline="0" noProof="0" dirty="0">
                  <a:ln>
                    <a:noFill/>
                  </a:ln>
                  <a:solidFill>
                    <a:srgbClr val="5F6369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It is flexible and allows changes within ranges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E89F37-3C7E-AF23-A5FF-0CAF7C91469D}"/>
                </a:ext>
              </a:extLst>
            </p:cNvPr>
            <p:cNvGrpSpPr/>
            <p:nvPr/>
          </p:nvGrpSpPr>
          <p:grpSpPr>
            <a:xfrm>
              <a:off x="2007278" y="2179064"/>
              <a:ext cx="870332" cy="903383"/>
              <a:chOff x="2007278" y="2179064"/>
              <a:chExt cx="870332" cy="90338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FD9B46-62C8-39F3-42B8-5A03FF9159E1}"/>
                  </a:ext>
                </a:extLst>
              </p:cNvPr>
              <p:cNvSpPr/>
              <p:nvPr/>
            </p:nvSpPr>
            <p:spPr>
              <a:xfrm>
                <a:off x="2007278" y="2179064"/>
                <a:ext cx="870332" cy="903383"/>
              </a:xfrm>
              <a:prstGeom prst="ellipse">
                <a:avLst/>
              </a:prstGeom>
              <a:solidFill>
                <a:srgbClr val="F04C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BAD1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4BA7B250-E3AD-1289-2D06-6A19DD2B6B8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339972" y="2401257"/>
                <a:ext cx="204945" cy="458997"/>
                <a:chOff x="3002" y="-30"/>
                <a:chExt cx="1323" cy="2963"/>
              </a:xfrm>
              <a:solidFill>
                <a:schemeClr val="bg1"/>
              </a:solidFill>
            </p:grpSpPr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A25D382B-970D-E382-8B68-71804AFC8D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02" y="-30"/>
                  <a:ext cx="1323" cy="2963"/>
                </a:xfrm>
                <a:custGeom>
                  <a:avLst/>
                  <a:gdLst>
                    <a:gd name="T0" fmla="*/ 236 w 2647"/>
                    <a:gd name="T1" fmla="*/ 1750 h 5927"/>
                    <a:gd name="T2" fmla="*/ 191 w 2647"/>
                    <a:gd name="T3" fmla="*/ 1838 h 5927"/>
                    <a:gd name="T4" fmla="*/ 213 w 2647"/>
                    <a:gd name="T5" fmla="*/ 4818 h 5927"/>
                    <a:gd name="T6" fmla="*/ 313 w 2647"/>
                    <a:gd name="T7" fmla="*/ 5113 h 5927"/>
                    <a:gd name="T8" fmla="*/ 488 w 2647"/>
                    <a:gd name="T9" fmla="*/ 5366 h 5927"/>
                    <a:gd name="T10" fmla="*/ 722 w 2647"/>
                    <a:gd name="T11" fmla="*/ 5562 h 5927"/>
                    <a:gd name="T12" fmla="*/ 1005 w 2647"/>
                    <a:gd name="T13" fmla="*/ 5690 h 5927"/>
                    <a:gd name="T14" fmla="*/ 1322 w 2647"/>
                    <a:gd name="T15" fmla="*/ 5736 h 5927"/>
                    <a:gd name="T16" fmla="*/ 1639 w 2647"/>
                    <a:gd name="T17" fmla="*/ 5690 h 5927"/>
                    <a:gd name="T18" fmla="*/ 1922 w 2647"/>
                    <a:gd name="T19" fmla="*/ 5562 h 5927"/>
                    <a:gd name="T20" fmla="*/ 2158 w 2647"/>
                    <a:gd name="T21" fmla="*/ 5366 h 5927"/>
                    <a:gd name="T22" fmla="*/ 2333 w 2647"/>
                    <a:gd name="T23" fmla="*/ 5113 h 5927"/>
                    <a:gd name="T24" fmla="*/ 2434 w 2647"/>
                    <a:gd name="T25" fmla="*/ 4818 h 5927"/>
                    <a:gd name="T26" fmla="*/ 2454 w 2647"/>
                    <a:gd name="T27" fmla="*/ 1838 h 5927"/>
                    <a:gd name="T28" fmla="*/ 2411 w 2647"/>
                    <a:gd name="T29" fmla="*/ 1750 h 5927"/>
                    <a:gd name="T30" fmla="*/ 299 w 2647"/>
                    <a:gd name="T31" fmla="*/ 1728 h 5927"/>
                    <a:gd name="T32" fmla="*/ 499 w 2647"/>
                    <a:gd name="T33" fmla="*/ 197 h 5927"/>
                    <a:gd name="T34" fmla="*/ 2148 w 2647"/>
                    <a:gd name="T35" fmla="*/ 1537 h 5927"/>
                    <a:gd name="T36" fmla="*/ 2144 w 2647"/>
                    <a:gd name="T37" fmla="*/ 193 h 5927"/>
                    <a:gd name="T38" fmla="*/ 504 w 2647"/>
                    <a:gd name="T39" fmla="*/ 0 h 5927"/>
                    <a:gd name="T40" fmla="*/ 2229 w 2647"/>
                    <a:gd name="T41" fmla="*/ 22 h 5927"/>
                    <a:gd name="T42" fmla="*/ 2319 w 2647"/>
                    <a:gd name="T43" fmla="*/ 112 h 5927"/>
                    <a:gd name="T44" fmla="*/ 2339 w 2647"/>
                    <a:gd name="T45" fmla="*/ 1537 h 5927"/>
                    <a:gd name="T46" fmla="*/ 2450 w 2647"/>
                    <a:gd name="T47" fmla="*/ 1555 h 5927"/>
                    <a:gd name="T48" fmla="*/ 2575 w 2647"/>
                    <a:gd name="T49" fmla="*/ 1643 h 5927"/>
                    <a:gd name="T50" fmla="*/ 2641 w 2647"/>
                    <a:gd name="T51" fmla="*/ 1784 h 5927"/>
                    <a:gd name="T52" fmla="*/ 2641 w 2647"/>
                    <a:gd name="T53" fmla="*/ 4722 h 5927"/>
                    <a:gd name="T54" fmla="*/ 2564 w 2647"/>
                    <a:gd name="T55" fmla="*/ 5065 h 5927"/>
                    <a:gd name="T56" fmla="*/ 2403 w 2647"/>
                    <a:gd name="T57" fmla="*/ 5366 h 5927"/>
                    <a:gd name="T58" fmla="*/ 2175 w 2647"/>
                    <a:gd name="T59" fmla="*/ 5615 h 5927"/>
                    <a:gd name="T60" fmla="*/ 1890 w 2647"/>
                    <a:gd name="T61" fmla="*/ 5799 h 5927"/>
                    <a:gd name="T62" fmla="*/ 1560 w 2647"/>
                    <a:gd name="T63" fmla="*/ 5905 h 5927"/>
                    <a:gd name="T64" fmla="*/ 1202 w 2647"/>
                    <a:gd name="T65" fmla="*/ 5921 h 5927"/>
                    <a:gd name="T66" fmla="*/ 861 w 2647"/>
                    <a:gd name="T67" fmla="*/ 5844 h 5927"/>
                    <a:gd name="T68" fmla="*/ 560 w 2647"/>
                    <a:gd name="T69" fmla="*/ 5685 h 5927"/>
                    <a:gd name="T70" fmla="*/ 312 w 2647"/>
                    <a:gd name="T71" fmla="*/ 5456 h 5927"/>
                    <a:gd name="T72" fmla="*/ 128 w 2647"/>
                    <a:gd name="T73" fmla="*/ 5169 h 5927"/>
                    <a:gd name="T74" fmla="*/ 22 w 2647"/>
                    <a:gd name="T75" fmla="*/ 4839 h 5927"/>
                    <a:gd name="T76" fmla="*/ 0 w 2647"/>
                    <a:gd name="T77" fmla="*/ 1838 h 5927"/>
                    <a:gd name="T78" fmla="*/ 41 w 2647"/>
                    <a:gd name="T79" fmla="*/ 1686 h 5927"/>
                    <a:gd name="T80" fmla="*/ 148 w 2647"/>
                    <a:gd name="T81" fmla="*/ 1578 h 5927"/>
                    <a:gd name="T82" fmla="*/ 299 w 2647"/>
                    <a:gd name="T83" fmla="*/ 1537 h 5927"/>
                    <a:gd name="T84" fmla="*/ 312 w 2647"/>
                    <a:gd name="T85" fmla="*/ 153 h 5927"/>
                    <a:gd name="T86" fmla="*/ 380 w 2647"/>
                    <a:gd name="T87" fmla="*/ 45 h 5927"/>
                    <a:gd name="T88" fmla="*/ 504 w 2647"/>
                    <a:gd name="T89" fmla="*/ 0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647" h="5927">
                      <a:moveTo>
                        <a:pt x="299" y="1728"/>
                      </a:moveTo>
                      <a:lnTo>
                        <a:pt x="265" y="1733"/>
                      </a:lnTo>
                      <a:lnTo>
                        <a:pt x="236" y="1750"/>
                      </a:lnTo>
                      <a:lnTo>
                        <a:pt x="213" y="1773"/>
                      </a:lnTo>
                      <a:lnTo>
                        <a:pt x="196" y="1804"/>
                      </a:lnTo>
                      <a:lnTo>
                        <a:pt x="191" y="1838"/>
                      </a:lnTo>
                      <a:lnTo>
                        <a:pt x="191" y="4603"/>
                      </a:lnTo>
                      <a:lnTo>
                        <a:pt x="196" y="4711"/>
                      </a:lnTo>
                      <a:lnTo>
                        <a:pt x="213" y="4818"/>
                      </a:lnTo>
                      <a:lnTo>
                        <a:pt x="236" y="4920"/>
                      </a:lnTo>
                      <a:lnTo>
                        <a:pt x="270" y="5020"/>
                      </a:lnTo>
                      <a:lnTo>
                        <a:pt x="313" y="5113"/>
                      </a:lnTo>
                      <a:lnTo>
                        <a:pt x="364" y="5204"/>
                      </a:lnTo>
                      <a:lnTo>
                        <a:pt x="422" y="5286"/>
                      </a:lnTo>
                      <a:lnTo>
                        <a:pt x="488" y="5366"/>
                      </a:lnTo>
                      <a:lnTo>
                        <a:pt x="560" y="5438"/>
                      </a:lnTo>
                      <a:lnTo>
                        <a:pt x="638" y="5505"/>
                      </a:lnTo>
                      <a:lnTo>
                        <a:pt x="722" y="5562"/>
                      </a:lnTo>
                      <a:lnTo>
                        <a:pt x="813" y="5613"/>
                      </a:lnTo>
                      <a:lnTo>
                        <a:pt x="906" y="5656"/>
                      </a:lnTo>
                      <a:lnTo>
                        <a:pt x="1005" y="5690"/>
                      </a:lnTo>
                      <a:lnTo>
                        <a:pt x="1108" y="5714"/>
                      </a:lnTo>
                      <a:lnTo>
                        <a:pt x="1214" y="5730"/>
                      </a:lnTo>
                      <a:lnTo>
                        <a:pt x="1322" y="5736"/>
                      </a:lnTo>
                      <a:lnTo>
                        <a:pt x="1432" y="5730"/>
                      </a:lnTo>
                      <a:lnTo>
                        <a:pt x="1537" y="5714"/>
                      </a:lnTo>
                      <a:lnTo>
                        <a:pt x="1639" y="5690"/>
                      </a:lnTo>
                      <a:lnTo>
                        <a:pt x="1739" y="5656"/>
                      </a:lnTo>
                      <a:lnTo>
                        <a:pt x="1834" y="5613"/>
                      </a:lnTo>
                      <a:lnTo>
                        <a:pt x="1922" y="5562"/>
                      </a:lnTo>
                      <a:lnTo>
                        <a:pt x="2007" y="5505"/>
                      </a:lnTo>
                      <a:lnTo>
                        <a:pt x="2086" y="5438"/>
                      </a:lnTo>
                      <a:lnTo>
                        <a:pt x="2158" y="5366"/>
                      </a:lnTo>
                      <a:lnTo>
                        <a:pt x="2223" y="5286"/>
                      </a:lnTo>
                      <a:lnTo>
                        <a:pt x="2283" y="5204"/>
                      </a:lnTo>
                      <a:lnTo>
                        <a:pt x="2333" y="5113"/>
                      </a:lnTo>
                      <a:lnTo>
                        <a:pt x="2375" y="5020"/>
                      </a:lnTo>
                      <a:lnTo>
                        <a:pt x="2409" y="4920"/>
                      </a:lnTo>
                      <a:lnTo>
                        <a:pt x="2434" y="4818"/>
                      </a:lnTo>
                      <a:lnTo>
                        <a:pt x="2448" y="4711"/>
                      </a:lnTo>
                      <a:lnTo>
                        <a:pt x="2454" y="4603"/>
                      </a:lnTo>
                      <a:lnTo>
                        <a:pt x="2454" y="1838"/>
                      </a:lnTo>
                      <a:lnTo>
                        <a:pt x="2448" y="1804"/>
                      </a:lnTo>
                      <a:lnTo>
                        <a:pt x="2434" y="1773"/>
                      </a:lnTo>
                      <a:lnTo>
                        <a:pt x="2411" y="1750"/>
                      </a:lnTo>
                      <a:lnTo>
                        <a:pt x="2380" y="1733"/>
                      </a:lnTo>
                      <a:lnTo>
                        <a:pt x="2346" y="1728"/>
                      </a:lnTo>
                      <a:lnTo>
                        <a:pt x="299" y="1728"/>
                      </a:lnTo>
                      <a:close/>
                      <a:moveTo>
                        <a:pt x="504" y="193"/>
                      </a:moveTo>
                      <a:lnTo>
                        <a:pt x="501" y="193"/>
                      </a:lnTo>
                      <a:lnTo>
                        <a:pt x="499" y="197"/>
                      </a:lnTo>
                      <a:lnTo>
                        <a:pt x="497" y="198"/>
                      </a:lnTo>
                      <a:lnTo>
                        <a:pt x="497" y="1537"/>
                      </a:lnTo>
                      <a:lnTo>
                        <a:pt x="2148" y="1537"/>
                      </a:lnTo>
                      <a:lnTo>
                        <a:pt x="2148" y="198"/>
                      </a:lnTo>
                      <a:lnTo>
                        <a:pt x="2146" y="197"/>
                      </a:lnTo>
                      <a:lnTo>
                        <a:pt x="2144" y="193"/>
                      </a:lnTo>
                      <a:lnTo>
                        <a:pt x="2140" y="193"/>
                      </a:lnTo>
                      <a:lnTo>
                        <a:pt x="504" y="193"/>
                      </a:lnTo>
                      <a:close/>
                      <a:moveTo>
                        <a:pt x="504" y="0"/>
                      </a:moveTo>
                      <a:lnTo>
                        <a:pt x="2140" y="0"/>
                      </a:lnTo>
                      <a:lnTo>
                        <a:pt x="2187" y="5"/>
                      </a:lnTo>
                      <a:lnTo>
                        <a:pt x="2229" y="22"/>
                      </a:lnTo>
                      <a:lnTo>
                        <a:pt x="2265" y="45"/>
                      </a:lnTo>
                      <a:lnTo>
                        <a:pt x="2295" y="76"/>
                      </a:lnTo>
                      <a:lnTo>
                        <a:pt x="2319" y="112"/>
                      </a:lnTo>
                      <a:lnTo>
                        <a:pt x="2333" y="153"/>
                      </a:lnTo>
                      <a:lnTo>
                        <a:pt x="2339" y="198"/>
                      </a:lnTo>
                      <a:lnTo>
                        <a:pt x="2339" y="1537"/>
                      </a:lnTo>
                      <a:lnTo>
                        <a:pt x="2346" y="1537"/>
                      </a:lnTo>
                      <a:lnTo>
                        <a:pt x="2400" y="1542"/>
                      </a:lnTo>
                      <a:lnTo>
                        <a:pt x="2450" y="1555"/>
                      </a:lnTo>
                      <a:lnTo>
                        <a:pt x="2497" y="1578"/>
                      </a:lnTo>
                      <a:lnTo>
                        <a:pt x="2538" y="1607"/>
                      </a:lnTo>
                      <a:lnTo>
                        <a:pt x="2575" y="1643"/>
                      </a:lnTo>
                      <a:lnTo>
                        <a:pt x="2605" y="1686"/>
                      </a:lnTo>
                      <a:lnTo>
                        <a:pt x="2627" y="1733"/>
                      </a:lnTo>
                      <a:lnTo>
                        <a:pt x="2641" y="1784"/>
                      </a:lnTo>
                      <a:lnTo>
                        <a:pt x="2647" y="1838"/>
                      </a:lnTo>
                      <a:lnTo>
                        <a:pt x="2647" y="4603"/>
                      </a:lnTo>
                      <a:lnTo>
                        <a:pt x="2641" y="4722"/>
                      </a:lnTo>
                      <a:lnTo>
                        <a:pt x="2625" y="4839"/>
                      </a:lnTo>
                      <a:lnTo>
                        <a:pt x="2598" y="4955"/>
                      </a:lnTo>
                      <a:lnTo>
                        <a:pt x="2564" y="5065"/>
                      </a:lnTo>
                      <a:lnTo>
                        <a:pt x="2519" y="5169"/>
                      </a:lnTo>
                      <a:lnTo>
                        <a:pt x="2465" y="5270"/>
                      </a:lnTo>
                      <a:lnTo>
                        <a:pt x="2403" y="5366"/>
                      </a:lnTo>
                      <a:lnTo>
                        <a:pt x="2335" y="5456"/>
                      </a:lnTo>
                      <a:lnTo>
                        <a:pt x="2257" y="5539"/>
                      </a:lnTo>
                      <a:lnTo>
                        <a:pt x="2175" y="5615"/>
                      </a:lnTo>
                      <a:lnTo>
                        <a:pt x="2086" y="5685"/>
                      </a:lnTo>
                      <a:lnTo>
                        <a:pt x="1991" y="5746"/>
                      </a:lnTo>
                      <a:lnTo>
                        <a:pt x="1890" y="5799"/>
                      </a:lnTo>
                      <a:lnTo>
                        <a:pt x="1784" y="5844"/>
                      </a:lnTo>
                      <a:lnTo>
                        <a:pt x="1674" y="5880"/>
                      </a:lnTo>
                      <a:lnTo>
                        <a:pt x="1560" y="5905"/>
                      </a:lnTo>
                      <a:lnTo>
                        <a:pt x="1443" y="5921"/>
                      </a:lnTo>
                      <a:lnTo>
                        <a:pt x="1322" y="5927"/>
                      </a:lnTo>
                      <a:lnTo>
                        <a:pt x="1202" y="5921"/>
                      </a:lnTo>
                      <a:lnTo>
                        <a:pt x="1085" y="5905"/>
                      </a:lnTo>
                      <a:lnTo>
                        <a:pt x="971" y="5880"/>
                      </a:lnTo>
                      <a:lnTo>
                        <a:pt x="861" y="5844"/>
                      </a:lnTo>
                      <a:lnTo>
                        <a:pt x="757" y="5799"/>
                      </a:lnTo>
                      <a:lnTo>
                        <a:pt x="656" y="5746"/>
                      </a:lnTo>
                      <a:lnTo>
                        <a:pt x="560" y="5685"/>
                      </a:lnTo>
                      <a:lnTo>
                        <a:pt x="470" y="5615"/>
                      </a:lnTo>
                      <a:lnTo>
                        <a:pt x="387" y="5539"/>
                      </a:lnTo>
                      <a:lnTo>
                        <a:pt x="312" y="5456"/>
                      </a:lnTo>
                      <a:lnTo>
                        <a:pt x="241" y="5366"/>
                      </a:lnTo>
                      <a:lnTo>
                        <a:pt x="180" y="5270"/>
                      </a:lnTo>
                      <a:lnTo>
                        <a:pt x="128" y="5169"/>
                      </a:lnTo>
                      <a:lnTo>
                        <a:pt x="83" y="5065"/>
                      </a:lnTo>
                      <a:lnTo>
                        <a:pt x="47" y="4955"/>
                      </a:lnTo>
                      <a:lnTo>
                        <a:pt x="22" y="4839"/>
                      </a:lnTo>
                      <a:lnTo>
                        <a:pt x="5" y="4722"/>
                      </a:lnTo>
                      <a:lnTo>
                        <a:pt x="0" y="4603"/>
                      </a:lnTo>
                      <a:lnTo>
                        <a:pt x="0" y="1838"/>
                      </a:lnTo>
                      <a:lnTo>
                        <a:pt x="4" y="1784"/>
                      </a:lnTo>
                      <a:lnTo>
                        <a:pt x="18" y="1733"/>
                      </a:lnTo>
                      <a:lnTo>
                        <a:pt x="41" y="1686"/>
                      </a:lnTo>
                      <a:lnTo>
                        <a:pt x="70" y="1643"/>
                      </a:lnTo>
                      <a:lnTo>
                        <a:pt x="106" y="1607"/>
                      </a:lnTo>
                      <a:lnTo>
                        <a:pt x="148" y="1578"/>
                      </a:lnTo>
                      <a:lnTo>
                        <a:pt x="195" y="1555"/>
                      </a:lnTo>
                      <a:lnTo>
                        <a:pt x="247" y="1542"/>
                      </a:lnTo>
                      <a:lnTo>
                        <a:pt x="299" y="1537"/>
                      </a:lnTo>
                      <a:lnTo>
                        <a:pt x="306" y="1537"/>
                      </a:lnTo>
                      <a:lnTo>
                        <a:pt x="306" y="198"/>
                      </a:lnTo>
                      <a:lnTo>
                        <a:pt x="312" y="153"/>
                      </a:lnTo>
                      <a:lnTo>
                        <a:pt x="326" y="112"/>
                      </a:lnTo>
                      <a:lnTo>
                        <a:pt x="350" y="76"/>
                      </a:lnTo>
                      <a:lnTo>
                        <a:pt x="380" y="45"/>
                      </a:lnTo>
                      <a:lnTo>
                        <a:pt x="418" y="22"/>
                      </a:lnTo>
                      <a:lnTo>
                        <a:pt x="459" y="5"/>
                      </a:lnTo>
                      <a:lnTo>
                        <a:pt x="5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059D7849-DFB1-49FD-C896-62EC2DDF8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0" y="174"/>
                  <a:ext cx="96" cy="301"/>
                </a:xfrm>
                <a:custGeom>
                  <a:avLst/>
                  <a:gdLst>
                    <a:gd name="T0" fmla="*/ 96 w 193"/>
                    <a:gd name="T1" fmla="*/ 0 h 603"/>
                    <a:gd name="T2" fmla="*/ 126 w 193"/>
                    <a:gd name="T3" fmla="*/ 6 h 603"/>
                    <a:gd name="T4" fmla="*/ 153 w 193"/>
                    <a:gd name="T5" fmla="*/ 20 h 603"/>
                    <a:gd name="T6" fmla="*/ 173 w 193"/>
                    <a:gd name="T7" fmla="*/ 40 h 603"/>
                    <a:gd name="T8" fmla="*/ 188 w 193"/>
                    <a:gd name="T9" fmla="*/ 67 h 603"/>
                    <a:gd name="T10" fmla="*/ 193 w 193"/>
                    <a:gd name="T11" fmla="*/ 98 h 603"/>
                    <a:gd name="T12" fmla="*/ 193 w 193"/>
                    <a:gd name="T13" fmla="*/ 507 h 603"/>
                    <a:gd name="T14" fmla="*/ 188 w 193"/>
                    <a:gd name="T15" fmla="*/ 538 h 603"/>
                    <a:gd name="T16" fmla="*/ 173 w 193"/>
                    <a:gd name="T17" fmla="*/ 563 h 603"/>
                    <a:gd name="T18" fmla="*/ 153 w 193"/>
                    <a:gd name="T19" fmla="*/ 585 h 603"/>
                    <a:gd name="T20" fmla="*/ 126 w 193"/>
                    <a:gd name="T21" fmla="*/ 597 h 603"/>
                    <a:gd name="T22" fmla="*/ 96 w 193"/>
                    <a:gd name="T23" fmla="*/ 603 h 603"/>
                    <a:gd name="T24" fmla="*/ 67 w 193"/>
                    <a:gd name="T25" fmla="*/ 597 h 603"/>
                    <a:gd name="T26" fmla="*/ 40 w 193"/>
                    <a:gd name="T27" fmla="*/ 585 h 603"/>
                    <a:gd name="T28" fmla="*/ 18 w 193"/>
                    <a:gd name="T29" fmla="*/ 563 h 603"/>
                    <a:gd name="T30" fmla="*/ 6 w 193"/>
                    <a:gd name="T31" fmla="*/ 538 h 603"/>
                    <a:gd name="T32" fmla="*/ 0 w 193"/>
                    <a:gd name="T33" fmla="*/ 507 h 603"/>
                    <a:gd name="T34" fmla="*/ 0 w 193"/>
                    <a:gd name="T35" fmla="*/ 98 h 603"/>
                    <a:gd name="T36" fmla="*/ 6 w 193"/>
                    <a:gd name="T37" fmla="*/ 67 h 603"/>
                    <a:gd name="T38" fmla="*/ 18 w 193"/>
                    <a:gd name="T39" fmla="*/ 40 h 603"/>
                    <a:gd name="T40" fmla="*/ 40 w 193"/>
                    <a:gd name="T41" fmla="*/ 20 h 603"/>
                    <a:gd name="T42" fmla="*/ 67 w 193"/>
                    <a:gd name="T43" fmla="*/ 6 h 603"/>
                    <a:gd name="T44" fmla="*/ 96 w 193"/>
                    <a:gd name="T45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" h="603">
                      <a:moveTo>
                        <a:pt x="96" y="0"/>
                      </a:moveTo>
                      <a:lnTo>
                        <a:pt x="126" y="6"/>
                      </a:lnTo>
                      <a:lnTo>
                        <a:pt x="153" y="20"/>
                      </a:lnTo>
                      <a:lnTo>
                        <a:pt x="173" y="40"/>
                      </a:lnTo>
                      <a:lnTo>
                        <a:pt x="188" y="67"/>
                      </a:lnTo>
                      <a:lnTo>
                        <a:pt x="193" y="98"/>
                      </a:lnTo>
                      <a:lnTo>
                        <a:pt x="193" y="507"/>
                      </a:lnTo>
                      <a:lnTo>
                        <a:pt x="188" y="538"/>
                      </a:lnTo>
                      <a:lnTo>
                        <a:pt x="173" y="563"/>
                      </a:lnTo>
                      <a:lnTo>
                        <a:pt x="153" y="585"/>
                      </a:lnTo>
                      <a:lnTo>
                        <a:pt x="126" y="597"/>
                      </a:lnTo>
                      <a:lnTo>
                        <a:pt x="96" y="603"/>
                      </a:lnTo>
                      <a:lnTo>
                        <a:pt x="67" y="597"/>
                      </a:lnTo>
                      <a:lnTo>
                        <a:pt x="40" y="585"/>
                      </a:lnTo>
                      <a:lnTo>
                        <a:pt x="18" y="563"/>
                      </a:lnTo>
                      <a:lnTo>
                        <a:pt x="6" y="538"/>
                      </a:lnTo>
                      <a:lnTo>
                        <a:pt x="0" y="507"/>
                      </a:lnTo>
                      <a:lnTo>
                        <a:pt x="0" y="98"/>
                      </a:lnTo>
                      <a:lnTo>
                        <a:pt x="6" y="67"/>
                      </a:lnTo>
                      <a:lnTo>
                        <a:pt x="18" y="40"/>
                      </a:lnTo>
                      <a:lnTo>
                        <a:pt x="40" y="20"/>
                      </a:lnTo>
                      <a:lnTo>
                        <a:pt x="67" y="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94AA1EE5-BDD2-747D-60B7-93E65D07B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1" y="174"/>
                  <a:ext cx="96" cy="301"/>
                </a:xfrm>
                <a:custGeom>
                  <a:avLst/>
                  <a:gdLst>
                    <a:gd name="T0" fmla="*/ 95 w 191"/>
                    <a:gd name="T1" fmla="*/ 0 h 603"/>
                    <a:gd name="T2" fmla="*/ 126 w 191"/>
                    <a:gd name="T3" fmla="*/ 6 h 603"/>
                    <a:gd name="T4" fmla="*/ 153 w 191"/>
                    <a:gd name="T5" fmla="*/ 20 h 603"/>
                    <a:gd name="T6" fmla="*/ 173 w 191"/>
                    <a:gd name="T7" fmla="*/ 40 h 603"/>
                    <a:gd name="T8" fmla="*/ 187 w 191"/>
                    <a:gd name="T9" fmla="*/ 67 h 603"/>
                    <a:gd name="T10" fmla="*/ 191 w 191"/>
                    <a:gd name="T11" fmla="*/ 98 h 603"/>
                    <a:gd name="T12" fmla="*/ 191 w 191"/>
                    <a:gd name="T13" fmla="*/ 507 h 603"/>
                    <a:gd name="T14" fmla="*/ 187 w 191"/>
                    <a:gd name="T15" fmla="*/ 538 h 603"/>
                    <a:gd name="T16" fmla="*/ 173 w 191"/>
                    <a:gd name="T17" fmla="*/ 563 h 603"/>
                    <a:gd name="T18" fmla="*/ 153 w 191"/>
                    <a:gd name="T19" fmla="*/ 585 h 603"/>
                    <a:gd name="T20" fmla="*/ 126 w 191"/>
                    <a:gd name="T21" fmla="*/ 597 h 603"/>
                    <a:gd name="T22" fmla="*/ 95 w 191"/>
                    <a:gd name="T23" fmla="*/ 603 h 603"/>
                    <a:gd name="T24" fmla="*/ 64 w 191"/>
                    <a:gd name="T25" fmla="*/ 597 h 603"/>
                    <a:gd name="T26" fmla="*/ 39 w 191"/>
                    <a:gd name="T27" fmla="*/ 585 h 603"/>
                    <a:gd name="T28" fmla="*/ 18 w 191"/>
                    <a:gd name="T29" fmla="*/ 563 h 603"/>
                    <a:gd name="T30" fmla="*/ 5 w 191"/>
                    <a:gd name="T31" fmla="*/ 538 h 603"/>
                    <a:gd name="T32" fmla="*/ 0 w 191"/>
                    <a:gd name="T33" fmla="*/ 507 h 603"/>
                    <a:gd name="T34" fmla="*/ 0 w 191"/>
                    <a:gd name="T35" fmla="*/ 98 h 603"/>
                    <a:gd name="T36" fmla="*/ 5 w 191"/>
                    <a:gd name="T37" fmla="*/ 67 h 603"/>
                    <a:gd name="T38" fmla="*/ 18 w 191"/>
                    <a:gd name="T39" fmla="*/ 40 h 603"/>
                    <a:gd name="T40" fmla="*/ 39 w 191"/>
                    <a:gd name="T41" fmla="*/ 20 h 603"/>
                    <a:gd name="T42" fmla="*/ 64 w 191"/>
                    <a:gd name="T43" fmla="*/ 6 h 603"/>
                    <a:gd name="T44" fmla="*/ 95 w 191"/>
                    <a:gd name="T45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1" h="603">
                      <a:moveTo>
                        <a:pt x="95" y="0"/>
                      </a:moveTo>
                      <a:lnTo>
                        <a:pt x="126" y="6"/>
                      </a:lnTo>
                      <a:lnTo>
                        <a:pt x="153" y="20"/>
                      </a:lnTo>
                      <a:lnTo>
                        <a:pt x="173" y="40"/>
                      </a:lnTo>
                      <a:lnTo>
                        <a:pt x="187" y="67"/>
                      </a:lnTo>
                      <a:lnTo>
                        <a:pt x="191" y="98"/>
                      </a:lnTo>
                      <a:lnTo>
                        <a:pt x="191" y="507"/>
                      </a:lnTo>
                      <a:lnTo>
                        <a:pt x="187" y="538"/>
                      </a:lnTo>
                      <a:lnTo>
                        <a:pt x="173" y="563"/>
                      </a:lnTo>
                      <a:lnTo>
                        <a:pt x="153" y="585"/>
                      </a:lnTo>
                      <a:lnTo>
                        <a:pt x="126" y="597"/>
                      </a:lnTo>
                      <a:lnTo>
                        <a:pt x="95" y="603"/>
                      </a:lnTo>
                      <a:lnTo>
                        <a:pt x="64" y="597"/>
                      </a:lnTo>
                      <a:lnTo>
                        <a:pt x="39" y="585"/>
                      </a:lnTo>
                      <a:lnTo>
                        <a:pt x="18" y="563"/>
                      </a:lnTo>
                      <a:lnTo>
                        <a:pt x="5" y="538"/>
                      </a:lnTo>
                      <a:lnTo>
                        <a:pt x="0" y="507"/>
                      </a:lnTo>
                      <a:lnTo>
                        <a:pt x="0" y="98"/>
                      </a:lnTo>
                      <a:lnTo>
                        <a:pt x="5" y="67"/>
                      </a:lnTo>
                      <a:lnTo>
                        <a:pt x="18" y="40"/>
                      </a:lnTo>
                      <a:lnTo>
                        <a:pt x="39" y="20"/>
                      </a:lnTo>
                      <a:lnTo>
                        <a:pt x="64" y="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69A29917-536C-D514-3197-63BEC8B24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06" y="1199"/>
                  <a:ext cx="915" cy="1222"/>
                </a:xfrm>
                <a:custGeom>
                  <a:avLst/>
                  <a:gdLst>
                    <a:gd name="T0" fmla="*/ 827 w 1829"/>
                    <a:gd name="T1" fmla="*/ 2080 h 2444"/>
                    <a:gd name="T2" fmla="*/ 827 w 1829"/>
                    <a:gd name="T3" fmla="*/ 2208 h 2444"/>
                    <a:gd name="T4" fmla="*/ 948 w 1829"/>
                    <a:gd name="T5" fmla="*/ 2248 h 2444"/>
                    <a:gd name="T6" fmla="*/ 1023 w 1829"/>
                    <a:gd name="T7" fmla="*/ 2145 h 2444"/>
                    <a:gd name="T8" fmla="*/ 948 w 1829"/>
                    <a:gd name="T9" fmla="*/ 2040 h 2444"/>
                    <a:gd name="T10" fmla="*/ 236 w 1829"/>
                    <a:gd name="T11" fmla="*/ 1032 h 2444"/>
                    <a:gd name="T12" fmla="*/ 196 w 1829"/>
                    <a:gd name="T13" fmla="*/ 1155 h 2444"/>
                    <a:gd name="T14" fmla="*/ 301 w 1829"/>
                    <a:gd name="T15" fmla="*/ 1229 h 2444"/>
                    <a:gd name="T16" fmla="*/ 404 w 1829"/>
                    <a:gd name="T17" fmla="*/ 1155 h 2444"/>
                    <a:gd name="T18" fmla="*/ 364 w 1829"/>
                    <a:gd name="T19" fmla="*/ 1032 h 2444"/>
                    <a:gd name="T20" fmla="*/ 1420 w 1829"/>
                    <a:gd name="T21" fmla="*/ 1025 h 2444"/>
                    <a:gd name="T22" fmla="*/ 913 w 1829"/>
                    <a:gd name="T23" fmla="*/ 0 h 2444"/>
                    <a:gd name="T24" fmla="*/ 933 w 1829"/>
                    <a:gd name="T25" fmla="*/ 2 h 2444"/>
                    <a:gd name="T26" fmla="*/ 951 w 1829"/>
                    <a:gd name="T27" fmla="*/ 8 h 2444"/>
                    <a:gd name="T28" fmla="*/ 967 w 1829"/>
                    <a:gd name="T29" fmla="*/ 17 h 2444"/>
                    <a:gd name="T30" fmla="*/ 982 w 1829"/>
                    <a:gd name="T31" fmla="*/ 29 h 2444"/>
                    <a:gd name="T32" fmla="*/ 1317 w 1829"/>
                    <a:gd name="T33" fmla="*/ 403 h 2444"/>
                    <a:gd name="T34" fmla="*/ 1268 w 1829"/>
                    <a:gd name="T35" fmla="*/ 487 h 2444"/>
                    <a:gd name="T36" fmla="*/ 1173 w 1829"/>
                    <a:gd name="T37" fmla="*/ 487 h 2444"/>
                    <a:gd name="T38" fmla="*/ 1299 w 1829"/>
                    <a:gd name="T39" fmla="*/ 1212 h 2444"/>
                    <a:gd name="T40" fmla="*/ 1227 w 1829"/>
                    <a:gd name="T41" fmla="*/ 1120 h 2444"/>
                    <a:gd name="T42" fmla="*/ 1267 w 1829"/>
                    <a:gd name="T43" fmla="*/ 633 h 2444"/>
                    <a:gd name="T44" fmla="*/ 1762 w 1829"/>
                    <a:gd name="T45" fmla="*/ 619 h 2444"/>
                    <a:gd name="T46" fmla="*/ 1829 w 1829"/>
                    <a:gd name="T47" fmla="*/ 711 h 2444"/>
                    <a:gd name="T48" fmla="*/ 1789 w 1829"/>
                    <a:gd name="T49" fmla="*/ 1198 h 2444"/>
                    <a:gd name="T50" fmla="*/ 1009 w 1829"/>
                    <a:gd name="T51" fmla="*/ 1775 h 2444"/>
                    <a:gd name="T52" fmla="*/ 1140 w 1829"/>
                    <a:gd name="T53" fmla="*/ 1946 h 2444"/>
                    <a:gd name="T54" fmla="*/ 1214 w 1829"/>
                    <a:gd name="T55" fmla="*/ 2145 h 2444"/>
                    <a:gd name="T56" fmla="*/ 1144 w 1829"/>
                    <a:gd name="T57" fmla="*/ 2338 h 2444"/>
                    <a:gd name="T58" fmla="*/ 967 w 1829"/>
                    <a:gd name="T59" fmla="*/ 2441 h 2444"/>
                    <a:gd name="T60" fmla="*/ 762 w 1829"/>
                    <a:gd name="T61" fmla="*/ 2405 h 2444"/>
                    <a:gd name="T62" fmla="*/ 632 w 1829"/>
                    <a:gd name="T63" fmla="*/ 2250 h 2444"/>
                    <a:gd name="T64" fmla="*/ 632 w 1829"/>
                    <a:gd name="T65" fmla="*/ 2037 h 2444"/>
                    <a:gd name="T66" fmla="*/ 769 w 1829"/>
                    <a:gd name="T67" fmla="*/ 1882 h 2444"/>
                    <a:gd name="T68" fmla="*/ 391 w 1829"/>
                    <a:gd name="T69" fmla="*/ 1407 h 2444"/>
                    <a:gd name="T70" fmla="*/ 195 w 1829"/>
                    <a:gd name="T71" fmla="*/ 1402 h 2444"/>
                    <a:gd name="T72" fmla="*/ 41 w 1829"/>
                    <a:gd name="T73" fmla="*/ 1272 h 2444"/>
                    <a:gd name="T74" fmla="*/ 5 w 1829"/>
                    <a:gd name="T75" fmla="*/ 1066 h 2444"/>
                    <a:gd name="T76" fmla="*/ 106 w 1829"/>
                    <a:gd name="T77" fmla="*/ 890 h 2444"/>
                    <a:gd name="T78" fmla="*/ 301 w 1829"/>
                    <a:gd name="T79" fmla="*/ 819 h 2444"/>
                    <a:gd name="T80" fmla="*/ 494 w 1829"/>
                    <a:gd name="T81" fmla="*/ 890 h 2444"/>
                    <a:gd name="T82" fmla="*/ 596 w 1829"/>
                    <a:gd name="T83" fmla="*/ 1066 h 2444"/>
                    <a:gd name="T84" fmla="*/ 569 w 1829"/>
                    <a:gd name="T85" fmla="*/ 1254 h 2444"/>
                    <a:gd name="T86" fmla="*/ 654 w 1829"/>
                    <a:gd name="T87" fmla="*/ 487 h 2444"/>
                    <a:gd name="T88" fmla="*/ 560 w 1829"/>
                    <a:gd name="T89" fmla="*/ 487 h 2444"/>
                    <a:gd name="T90" fmla="*/ 512 w 1829"/>
                    <a:gd name="T91" fmla="*/ 403 h 2444"/>
                    <a:gd name="T92" fmla="*/ 847 w 1829"/>
                    <a:gd name="T93" fmla="*/ 27 h 2444"/>
                    <a:gd name="T94" fmla="*/ 861 w 1829"/>
                    <a:gd name="T95" fmla="*/ 17 h 2444"/>
                    <a:gd name="T96" fmla="*/ 877 w 1829"/>
                    <a:gd name="T97" fmla="*/ 8 h 2444"/>
                    <a:gd name="T98" fmla="*/ 895 w 1829"/>
                    <a:gd name="T99" fmla="*/ 2 h 2444"/>
                    <a:gd name="T100" fmla="*/ 913 w 1829"/>
                    <a:gd name="T101" fmla="*/ 0 h 2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29" h="2444">
                      <a:moveTo>
                        <a:pt x="913" y="2035"/>
                      </a:moveTo>
                      <a:lnTo>
                        <a:pt x="879" y="2040"/>
                      </a:lnTo>
                      <a:lnTo>
                        <a:pt x="850" y="2057"/>
                      </a:lnTo>
                      <a:lnTo>
                        <a:pt x="827" y="2080"/>
                      </a:lnTo>
                      <a:lnTo>
                        <a:pt x="811" y="2111"/>
                      </a:lnTo>
                      <a:lnTo>
                        <a:pt x="805" y="2145"/>
                      </a:lnTo>
                      <a:lnTo>
                        <a:pt x="811" y="2179"/>
                      </a:lnTo>
                      <a:lnTo>
                        <a:pt x="827" y="2208"/>
                      </a:lnTo>
                      <a:lnTo>
                        <a:pt x="850" y="2231"/>
                      </a:lnTo>
                      <a:lnTo>
                        <a:pt x="879" y="2248"/>
                      </a:lnTo>
                      <a:lnTo>
                        <a:pt x="913" y="2253"/>
                      </a:lnTo>
                      <a:lnTo>
                        <a:pt x="948" y="2248"/>
                      </a:lnTo>
                      <a:lnTo>
                        <a:pt x="978" y="2231"/>
                      </a:lnTo>
                      <a:lnTo>
                        <a:pt x="1002" y="2208"/>
                      </a:lnTo>
                      <a:lnTo>
                        <a:pt x="1016" y="2179"/>
                      </a:lnTo>
                      <a:lnTo>
                        <a:pt x="1023" y="2145"/>
                      </a:lnTo>
                      <a:lnTo>
                        <a:pt x="1016" y="2111"/>
                      </a:lnTo>
                      <a:lnTo>
                        <a:pt x="1002" y="2080"/>
                      </a:lnTo>
                      <a:lnTo>
                        <a:pt x="978" y="2057"/>
                      </a:lnTo>
                      <a:lnTo>
                        <a:pt x="948" y="2040"/>
                      </a:lnTo>
                      <a:lnTo>
                        <a:pt x="913" y="2035"/>
                      </a:lnTo>
                      <a:close/>
                      <a:moveTo>
                        <a:pt x="301" y="1012"/>
                      </a:moveTo>
                      <a:lnTo>
                        <a:pt x="267" y="1018"/>
                      </a:lnTo>
                      <a:lnTo>
                        <a:pt x="236" y="1032"/>
                      </a:lnTo>
                      <a:lnTo>
                        <a:pt x="213" y="1056"/>
                      </a:lnTo>
                      <a:lnTo>
                        <a:pt x="196" y="1086"/>
                      </a:lnTo>
                      <a:lnTo>
                        <a:pt x="191" y="1120"/>
                      </a:lnTo>
                      <a:lnTo>
                        <a:pt x="196" y="1155"/>
                      </a:lnTo>
                      <a:lnTo>
                        <a:pt x="213" y="1184"/>
                      </a:lnTo>
                      <a:lnTo>
                        <a:pt x="236" y="1209"/>
                      </a:lnTo>
                      <a:lnTo>
                        <a:pt x="267" y="1223"/>
                      </a:lnTo>
                      <a:lnTo>
                        <a:pt x="301" y="1229"/>
                      </a:lnTo>
                      <a:lnTo>
                        <a:pt x="335" y="1223"/>
                      </a:lnTo>
                      <a:lnTo>
                        <a:pt x="364" y="1209"/>
                      </a:lnTo>
                      <a:lnTo>
                        <a:pt x="387" y="1184"/>
                      </a:lnTo>
                      <a:lnTo>
                        <a:pt x="404" y="1155"/>
                      </a:lnTo>
                      <a:lnTo>
                        <a:pt x="409" y="1120"/>
                      </a:lnTo>
                      <a:lnTo>
                        <a:pt x="404" y="1086"/>
                      </a:lnTo>
                      <a:lnTo>
                        <a:pt x="387" y="1056"/>
                      </a:lnTo>
                      <a:lnTo>
                        <a:pt x="364" y="1032"/>
                      </a:lnTo>
                      <a:lnTo>
                        <a:pt x="335" y="1018"/>
                      </a:lnTo>
                      <a:lnTo>
                        <a:pt x="301" y="1012"/>
                      </a:lnTo>
                      <a:close/>
                      <a:moveTo>
                        <a:pt x="1420" y="807"/>
                      </a:moveTo>
                      <a:lnTo>
                        <a:pt x="1420" y="1025"/>
                      </a:lnTo>
                      <a:lnTo>
                        <a:pt x="1636" y="1025"/>
                      </a:lnTo>
                      <a:lnTo>
                        <a:pt x="1636" y="807"/>
                      </a:lnTo>
                      <a:lnTo>
                        <a:pt x="1420" y="807"/>
                      </a:lnTo>
                      <a:close/>
                      <a:moveTo>
                        <a:pt x="913" y="0"/>
                      </a:moveTo>
                      <a:lnTo>
                        <a:pt x="915" y="0"/>
                      </a:lnTo>
                      <a:lnTo>
                        <a:pt x="922" y="0"/>
                      </a:lnTo>
                      <a:lnTo>
                        <a:pt x="928" y="2"/>
                      </a:lnTo>
                      <a:lnTo>
                        <a:pt x="933" y="2"/>
                      </a:lnTo>
                      <a:lnTo>
                        <a:pt x="937" y="4"/>
                      </a:lnTo>
                      <a:lnTo>
                        <a:pt x="942" y="4"/>
                      </a:lnTo>
                      <a:lnTo>
                        <a:pt x="946" y="6"/>
                      </a:lnTo>
                      <a:lnTo>
                        <a:pt x="951" y="8"/>
                      </a:lnTo>
                      <a:lnTo>
                        <a:pt x="955" y="9"/>
                      </a:lnTo>
                      <a:lnTo>
                        <a:pt x="958" y="11"/>
                      </a:lnTo>
                      <a:lnTo>
                        <a:pt x="964" y="15"/>
                      </a:lnTo>
                      <a:lnTo>
                        <a:pt x="967" y="17"/>
                      </a:lnTo>
                      <a:lnTo>
                        <a:pt x="971" y="20"/>
                      </a:lnTo>
                      <a:lnTo>
                        <a:pt x="975" y="22"/>
                      </a:lnTo>
                      <a:lnTo>
                        <a:pt x="982" y="27"/>
                      </a:lnTo>
                      <a:lnTo>
                        <a:pt x="982" y="29"/>
                      </a:lnTo>
                      <a:lnTo>
                        <a:pt x="1288" y="336"/>
                      </a:lnTo>
                      <a:lnTo>
                        <a:pt x="1304" y="356"/>
                      </a:lnTo>
                      <a:lnTo>
                        <a:pt x="1313" y="379"/>
                      </a:lnTo>
                      <a:lnTo>
                        <a:pt x="1317" y="403"/>
                      </a:lnTo>
                      <a:lnTo>
                        <a:pt x="1313" y="428"/>
                      </a:lnTo>
                      <a:lnTo>
                        <a:pt x="1304" y="451"/>
                      </a:lnTo>
                      <a:lnTo>
                        <a:pt x="1288" y="471"/>
                      </a:lnTo>
                      <a:lnTo>
                        <a:pt x="1268" y="487"/>
                      </a:lnTo>
                      <a:lnTo>
                        <a:pt x="1245" y="496"/>
                      </a:lnTo>
                      <a:lnTo>
                        <a:pt x="1221" y="500"/>
                      </a:lnTo>
                      <a:lnTo>
                        <a:pt x="1196" y="496"/>
                      </a:lnTo>
                      <a:lnTo>
                        <a:pt x="1173" y="487"/>
                      </a:lnTo>
                      <a:lnTo>
                        <a:pt x="1153" y="471"/>
                      </a:lnTo>
                      <a:lnTo>
                        <a:pt x="1009" y="329"/>
                      </a:lnTo>
                      <a:lnTo>
                        <a:pt x="1009" y="1503"/>
                      </a:lnTo>
                      <a:lnTo>
                        <a:pt x="1299" y="1212"/>
                      </a:lnTo>
                      <a:lnTo>
                        <a:pt x="1270" y="1200"/>
                      </a:lnTo>
                      <a:lnTo>
                        <a:pt x="1247" y="1180"/>
                      </a:lnTo>
                      <a:lnTo>
                        <a:pt x="1232" y="1153"/>
                      </a:lnTo>
                      <a:lnTo>
                        <a:pt x="1227" y="1120"/>
                      </a:lnTo>
                      <a:lnTo>
                        <a:pt x="1227" y="711"/>
                      </a:lnTo>
                      <a:lnTo>
                        <a:pt x="1232" y="680"/>
                      </a:lnTo>
                      <a:lnTo>
                        <a:pt x="1245" y="653"/>
                      </a:lnTo>
                      <a:lnTo>
                        <a:pt x="1267" y="633"/>
                      </a:lnTo>
                      <a:lnTo>
                        <a:pt x="1292" y="619"/>
                      </a:lnTo>
                      <a:lnTo>
                        <a:pt x="1322" y="615"/>
                      </a:lnTo>
                      <a:lnTo>
                        <a:pt x="1731" y="615"/>
                      </a:lnTo>
                      <a:lnTo>
                        <a:pt x="1762" y="619"/>
                      </a:lnTo>
                      <a:lnTo>
                        <a:pt x="1789" y="633"/>
                      </a:lnTo>
                      <a:lnTo>
                        <a:pt x="1809" y="653"/>
                      </a:lnTo>
                      <a:lnTo>
                        <a:pt x="1823" y="680"/>
                      </a:lnTo>
                      <a:lnTo>
                        <a:pt x="1829" y="711"/>
                      </a:lnTo>
                      <a:lnTo>
                        <a:pt x="1829" y="1120"/>
                      </a:lnTo>
                      <a:lnTo>
                        <a:pt x="1823" y="1151"/>
                      </a:lnTo>
                      <a:lnTo>
                        <a:pt x="1809" y="1176"/>
                      </a:lnTo>
                      <a:lnTo>
                        <a:pt x="1789" y="1198"/>
                      </a:lnTo>
                      <a:lnTo>
                        <a:pt x="1762" y="1211"/>
                      </a:lnTo>
                      <a:lnTo>
                        <a:pt x="1731" y="1216"/>
                      </a:lnTo>
                      <a:lnTo>
                        <a:pt x="1567" y="1216"/>
                      </a:lnTo>
                      <a:lnTo>
                        <a:pt x="1009" y="1775"/>
                      </a:lnTo>
                      <a:lnTo>
                        <a:pt x="1009" y="1860"/>
                      </a:lnTo>
                      <a:lnTo>
                        <a:pt x="1059" y="1882"/>
                      </a:lnTo>
                      <a:lnTo>
                        <a:pt x="1103" y="1910"/>
                      </a:lnTo>
                      <a:lnTo>
                        <a:pt x="1140" y="1946"/>
                      </a:lnTo>
                      <a:lnTo>
                        <a:pt x="1171" y="1990"/>
                      </a:lnTo>
                      <a:lnTo>
                        <a:pt x="1194" y="2037"/>
                      </a:lnTo>
                      <a:lnTo>
                        <a:pt x="1209" y="2089"/>
                      </a:lnTo>
                      <a:lnTo>
                        <a:pt x="1214" y="2145"/>
                      </a:lnTo>
                      <a:lnTo>
                        <a:pt x="1209" y="2199"/>
                      </a:lnTo>
                      <a:lnTo>
                        <a:pt x="1196" y="2250"/>
                      </a:lnTo>
                      <a:lnTo>
                        <a:pt x="1173" y="2296"/>
                      </a:lnTo>
                      <a:lnTo>
                        <a:pt x="1144" y="2338"/>
                      </a:lnTo>
                      <a:lnTo>
                        <a:pt x="1108" y="2374"/>
                      </a:lnTo>
                      <a:lnTo>
                        <a:pt x="1065" y="2405"/>
                      </a:lnTo>
                      <a:lnTo>
                        <a:pt x="1018" y="2426"/>
                      </a:lnTo>
                      <a:lnTo>
                        <a:pt x="967" y="2441"/>
                      </a:lnTo>
                      <a:lnTo>
                        <a:pt x="913" y="2444"/>
                      </a:lnTo>
                      <a:lnTo>
                        <a:pt x="859" y="2441"/>
                      </a:lnTo>
                      <a:lnTo>
                        <a:pt x="809" y="2426"/>
                      </a:lnTo>
                      <a:lnTo>
                        <a:pt x="762" y="2405"/>
                      </a:lnTo>
                      <a:lnTo>
                        <a:pt x="721" y="2374"/>
                      </a:lnTo>
                      <a:lnTo>
                        <a:pt x="685" y="2338"/>
                      </a:lnTo>
                      <a:lnTo>
                        <a:pt x="654" y="2296"/>
                      </a:lnTo>
                      <a:lnTo>
                        <a:pt x="632" y="2250"/>
                      </a:lnTo>
                      <a:lnTo>
                        <a:pt x="618" y="2199"/>
                      </a:lnTo>
                      <a:lnTo>
                        <a:pt x="613" y="2145"/>
                      </a:lnTo>
                      <a:lnTo>
                        <a:pt x="618" y="2089"/>
                      </a:lnTo>
                      <a:lnTo>
                        <a:pt x="632" y="2037"/>
                      </a:lnTo>
                      <a:lnTo>
                        <a:pt x="656" y="1990"/>
                      </a:lnTo>
                      <a:lnTo>
                        <a:pt x="688" y="1946"/>
                      </a:lnTo>
                      <a:lnTo>
                        <a:pt x="726" y="1910"/>
                      </a:lnTo>
                      <a:lnTo>
                        <a:pt x="769" y="1882"/>
                      </a:lnTo>
                      <a:lnTo>
                        <a:pt x="818" y="1860"/>
                      </a:lnTo>
                      <a:lnTo>
                        <a:pt x="818" y="1775"/>
                      </a:lnTo>
                      <a:lnTo>
                        <a:pt x="434" y="1389"/>
                      </a:lnTo>
                      <a:lnTo>
                        <a:pt x="391" y="1407"/>
                      </a:lnTo>
                      <a:lnTo>
                        <a:pt x="348" y="1418"/>
                      </a:lnTo>
                      <a:lnTo>
                        <a:pt x="301" y="1422"/>
                      </a:lnTo>
                      <a:lnTo>
                        <a:pt x="247" y="1416"/>
                      </a:lnTo>
                      <a:lnTo>
                        <a:pt x="195" y="1402"/>
                      </a:lnTo>
                      <a:lnTo>
                        <a:pt x="148" y="1380"/>
                      </a:lnTo>
                      <a:lnTo>
                        <a:pt x="106" y="1349"/>
                      </a:lnTo>
                      <a:lnTo>
                        <a:pt x="70" y="1313"/>
                      </a:lnTo>
                      <a:lnTo>
                        <a:pt x="41" y="1272"/>
                      </a:lnTo>
                      <a:lnTo>
                        <a:pt x="18" y="1225"/>
                      </a:lnTo>
                      <a:lnTo>
                        <a:pt x="5" y="1175"/>
                      </a:lnTo>
                      <a:lnTo>
                        <a:pt x="0" y="1120"/>
                      </a:lnTo>
                      <a:lnTo>
                        <a:pt x="5" y="1066"/>
                      </a:lnTo>
                      <a:lnTo>
                        <a:pt x="18" y="1016"/>
                      </a:lnTo>
                      <a:lnTo>
                        <a:pt x="41" y="969"/>
                      </a:lnTo>
                      <a:lnTo>
                        <a:pt x="70" y="926"/>
                      </a:lnTo>
                      <a:lnTo>
                        <a:pt x="106" y="890"/>
                      </a:lnTo>
                      <a:lnTo>
                        <a:pt x="148" y="861"/>
                      </a:lnTo>
                      <a:lnTo>
                        <a:pt x="195" y="839"/>
                      </a:lnTo>
                      <a:lnTo>
                        <a:pt x="247" y="825"/>
                      </a:lnTo>
                      <a:lnTo>
                        <a:pt x="301" y="819"/>
                      </a:lnTo>
                      <a:lnTo>
                        <a:pt x="355" y="825"/>
                      </a:lnTo>
                      <a:lnTo>
                        <a:pt x="405" y="839"/>
                      </a:lnTo>
                      <a:lnTo>
                        <a:pt x="452" y="861"/>
                      </a:lnTo>
                      <a:lnTo>
                        <a:pt x="494" y="890"/>
                      </a:lnTo>
                      <a:lnTo>
                        <a:pt x="530" y="926"/>
                      </a:lnTo>
                      <a:lnTo>
                        <a:pt x="560" y="969"/>
                      </a:lnTo>
                      <a:lnTo>
                        <a:pt x="582" y="1016"/>
                      </a:lnTo>
                      <a:lnTo>
                        <a:pt x="596" y="1066"/>
                      </a:lnTo>
                      <a:lnTo>
                        <a:pt x="600" y="1120"/>
                      </a:lnTo>
                      <a:lnTo>
                        <a:pt x="596" y="1167"/>
                      </a:lnTo>
                      <a:lnTo>
                        <a:pt x="586" y="1212"/>
                      </a:lnTo>
                      <a:lnTo>
                        <a:pt x="569" y="1254"/>
                      </a:lnTo>
                      <a:lnTo>
                        <a:pt x="818" y="1503"/>
                      </a:lnTo>
                      <a:lnTo>
                        <a:pt x="818" y="329"/>
                      </a:lnTo>
                      <a:lnTo>
                        <a:pt x="676" y="471"/>
                      </a:lnTo>
                      <a:lnTo>
                        <a:pt x="654" y="487"/>
                      </a:lnTo>
                      <a:lnTo>
                        <a:pt x="631" y="496"/>
                      </a:lnTo>
                      <a:lnTo>
                        <a:pt x="607" y="500"/>
                      </a:lnTo>
                      <a:lnTo>
                        <a:pt x="582" y="496"/>
                      </a:lnTo>
                      <a:lnTo>
                        <a:pt x="560" y="487"/>
                      </a:lnTo>
                      <a:lnTo>
                        <a:pt x="539" y="471"/>
                      </a:lnTo>
                      <a:lnTo>
                        <a:pt x="524" y="451"/>
                      </a:lnTo>
                      <a:lnTo>
                        <a:pt x="513" y="428"/>
                      </a:lnTo>
                      <a:lnTo>
                        <a:pt x="512" y="403"/>
                      </a:lnTo>
                      <a:lnTo>
                        <a:pt x="513" y="379"/>
                      </a:lnTo>
                      <a:lnTo>
                        <a:pt x="524" y="356"/>
                      </a:lnTo>
                      <a:lnTo>
                        <a:pt x="539" y="336"/>
                      </a:lnTo>
                      <a:lnTo>
                        <a:pt x="847" y="27"/>
                      </a:lnTo>
                      <a:lnTo>
                        <a:pt x="847" y="27"/>
                      </a:lnTo>
                      <a:lnTo>
                        <a:pt x="852" y="22"/>
                      </a:lnTo>
                      <a:lnTo>
                        <a:pt x="856" y="20"/>
                      </a:lnTo>
                      <a:lnTo>
                        <a:pt x="861" y="17"/>
                      </a:lnTo>
                      <a:lnTo>
                        <a:pt x="865" y="15"/>
                      </a:lnTo>
                      <a:lnTo>
                        <a:pt x="868" y="11"/>
                      </a:lnTo>
                      <a:lnTo>
                        <a:pt x="872" y="9"/>
                      </a:lnTo>
                      <a:lnTo>
                        <a:pt x="877" y="8"/>
                      </a:lnTo>
                      <a:lnTo>
                        <a:pt x="881" y="6"/>
                      </a:lnTo>
                      <a:lnTo>
                        <a:pt x="886" y="4"/>
                      </a:lnTo>
                      <a:lnTo>
                        <a:pt x="890" y="4"/>
                      </a:lnTo>
                      <a:lnTo>
                        <a:pt x="895" y="2"/>
                      </a:lnTo>
                      <a:lnTo>
                        <a:pt x="899" y="2"/>
                      </a:lnTo>
                      <a:lnTo>
                        <a:pt x="904" y="0"/>
                      </a:lnTo>
                      <a:lnTo>
                        <a:pt x="912" y="0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A7E0A8-2FCF-8178-E04B-3467D44C38C9}"/>
              </a:ext>
            </a:extLst>
          </p:cNvPr>
          <p:cNvGrpSpPr/>
          <p:nvPr/>
        </p:nvGrpSpPr>
        <p:grpSpPr>
          <a:xfrm>
            <a:off x="5293118" y="1275613"/>
            <a:ext cx="3220016" cy="677537"/>
            <a:chOff x="1365133" y="3357299"/>
            <a:chExt cx="4293355" cy="9033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0D3D81-E21A-B997-148D-E23214E6E855}"/>
                </a:ext>
              </a:extLst>
            </p:cNvPr>
            <p:cNvSpPr txBox="1"/>
            <p:nvPr/>
          </p:nvSpPr>
          <p:spPr>
            <a:xfrm>
              <a:off x="2297617" y="3455347"/>
              <a:ext cx="336087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13" normalizeH="0" baseline="0" noProof="0" dirty="0">
                  <a:ln>
                    <a:noFill/>
                  </a:ln>
                  <a:solidFill>
                    <a:srgbClr val="5F6369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It allows for global changes to include all ranks and grades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B5885A-B64A-50FF-275E-87000D43583A}"/>
                </a:ext>
              </a:extLst>
            </p:cNvPr>
            <p:cNvGrpSpPr/>
            <p:nvPr/>
          </p:nvGrpSpPr>
          <p:grpSpPr>
            <a:xfrm>
              <a:off x="1365133" y="3357299"/>
              <a:ext cx="870332" cy="903383"/>
              <a:chOff x="1365133" y="3357299"/>
              <a:chExt cx="870332" cy="90338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92EAF4-9B65-012F-CA49-385F526D4B78}"/>
                  </a:ext>
                </a:extLst>
              </p:cNvPr>
              <p:cNvSpPr/>
              <p:nvPr/>
            </p:nvSpPr>
            <p:spPr>
              <a:xfrm>
                <a:off x="1365133" y="3357299"/>
                <a:ext cx="870332" cy="9033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9B45622A-FCE3-2838-4774-E4C3C1BFBA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3145" y="3626280"/>
                <a:ext cx="546511" cy="365419"/>
              </a:xfrm>
              <a:custGeom>
                <a:avLst/>
                <a:gdLst>
                  <a:gd name="T0" fmla="*/ 5225 w 5931"/>
                  <a:gd name="T1" fmla="*/ 3369 h 4286"/>
                  <a:gd name="T2" fmla="*/ 4847 w 5931"/>
                  <a:gd name="T3" fmla="*/ 3265 h 4286"/>
                  <a:gd name="T4" fmla="*/ 4001 w 5931"/>
                  <a:gd name="T5" fmla="*/ 3768 h 4286"/>
                  <a:gd name="T6" fmla="*/ 3290 w 5931"/>
                  <a:gd name="T7" fmla="*/ 3092 h 4286"/>
                  <a:gd name="T8" fmla="*/ 2007 w 5931"/>
                  <a:gd name="T9" fmla="*/ 3313 h 4286"/>
                  <a:gd name="T10" fmla="*/ 1343 w 5931"/>
                  <a:gd name="T11" fmla="*/ 3006 h 4286"/>
                  <a:gd name="T12" fmla="*/ 724 w 5931"/>
                  <a:gd name="T13" fmla="*/ 3251 h 4286"/>
                  <a:gd name="T14" fmla="*/ 2714 w 5931"/>
                  <a:gd name="T15" fmla="*/ 2961 h 4286"/>
                  <a:gd name="T16" fmla="*/ 1582 w 5931"/>
                  <a:gd name="T17" fmla="*/ 2983 h 4286"/>
                  <a:gd name="T18" fmla="*/ 1955 w 5931"/>
                  <a:gd name="T19" fmla="*/ 3116 h 4286"/>
                  <a:gd name="T20" fmla="*/ 2174 w 5931"/>
                  <a:gd name="T21" fmla="*/ 2681 h 4286"/>
                  <a:gd name="T22" fmla="*/ 3789 w 5931"/>
                  <a:gd name="T23" fmla="*/ 2754 h 4286"/>
                  <a:gd name="T24" fmla="*/ 3613 w 5931"/>
                  <a:gd name="T25" fmla="*/ 3355 h 4286"/>
                  <a:gd name="T26" fmla="*/ 4460 w 5931"/>
                  <a:gd name="T27" fmla="*/ 3461 h 4286"/>
                  <a:gd name="T28" fmla="*/ 4462 w 5931"/>
                  <a:gd name="T29" fmla="*/ 2844 h 4286"/>
                  <a:gd name="T30" fmla="*/ 1694 w 5931"/>
                  <a:gd name="T31" fmla="*/ 1568 h 4286"/>
                  <a:gd name="T32" fmla="*/ 1222 w 5931"/>
                  <a:gd name="T33" fmla="*/ 2024 h 4286"/>
                  <a:gd name="T34" fmla="*/ 1922 w 5931"/>
                  <a:gd name="T35" fmla="*/ 2557 h 4286"/>
                  <a:gd name="T36" fmla="*/ 2461 w 5931"/>
                  <a:gd name="T37" fmla="*/ 1782 h 4286"/>
                  <a:gd name="T38" fmla="*/ 1780 w 5931"/>
                  <a:gd name="T39" fmla="*/ 1570 h 4286"/>
                  <a:gd name="T40" fmla="*/ 3600 w 5931"/>
                  <a:gd name="T41" fmla="*/ 1798 h 4286"/>
                  <a:gd name="T42" fmla="*/ 3928 w 5931"/>
                  <a:gd name="T43" fmla="*/ 2436 h 4286"/>
                  <a:gd name="T44" fmla="*/ 4691 w 5931"/>
                  <a:gd name="T45" fmla="*/ 2003 h 4286"/>
                  <a:gd name="T46" fmla="*/ 3991 w 5931"/>
                  <a:gd name="T47" fmla="*/ 915 h 4286"/>
                  <a:gd name="T48" fmla="*/ 3186 w 5931"/>
                  <a:gd name="T49" fmla="*/ 1575 h 4286"/>
                  <a:gd name="T50" fmla="*/ 3044 w 5931"/>
                  <a:gd name="T51" fmla="*/ 2661 h 4286"/>
                  <a:gd name="T52" fmla="*/ 3503 w 5931"/>
                  <a:gd name="T53" fmla="*/ 2778 h 4286"/>
                  <a:gd name="T54" fmla="*/ 3523 w 5931"/>
                  <a:gd name="T55" fmla="*/ 2416 h 4286"/>
                  <a:gd name="T56" fmla="*/ 3337 w 5931"/>
                  <a:gd name="T57" fmla="*/ 1645 h 4286"/>
                  <a:gd name="T58" fmla="*/ 4367 w 5931"/>
                  <a:gd name="T59" fmla="*/ 1293 h 4286"/>
                  <a:gd name="T60" fmla="*/ 4869 w 5931"/>
                  <a:gd name="T61" fmla="*/ 1611 h 4286"/>
                  <a:gd name="T62" fmla="*/ 4522 w 5931"/>
                  <a:gd name="T63" fmla="*/ 2528 h 4286"/>
                  <a:gd name="T64" fmla="*/ 4763 w 5931"/>
                  <a:gd name="T65" fmla="*/ 2810 h 4286"/>
                  <a:gd name="T66" fmla="*/ 5101 w 5931"/>
                  <a:gd name="T67" fmla="*/ 2564 h 4286"/>
                  <a:gd name="T68" fmla="*/ 4937 w 5931"/>
                  <a:gd name="T69" fmla="*/ 1406 h 4286"/>
                  <a:gd name="T70" fmla="*/ 1796 w 5931"/>
                  <a:gd name="T71" fmla="*/ 899 h 4286"/>
                  <a:gd name="T72" fmla="*/ 1274 w 5931"/>
                  <a:gd name="T73" fmla="*/ 1050 h 4286"/>
                  <a:gd name="T74" fmla="*/ 1161 w 5931"/>
                  <a:gd name="T75" fmla="*/ 1456 h 4286"/>
                  <a:gd name="T76" fmla="*/ 2194 w 5931"/>
                  <a:gd name="T77" fmla="*/ 1444 h 4286"/>
                  <a:gd name="T78" fmla="*/ 2549 w 5931"/>
                  <a:gd name="T79" fmla="*/ 1167 h 4286"/>
                  <a:gd name="T80" fmla="*/ 1928 w 5931"/>
                  <a:gd name="T81" fmla="*/ 910 h 4286"/>
                  <a:gd name="T82" fmla="*/ 207 w 5931"/>
                  <a:gd name="T83" fmla="*/ 4040 h 4286"/>
                  <a:gd name="T84" fmla="*/ 689 w 5931"/>
                  <a:gd name="T85" fmla="*/ 2934 h 4286"/>
                  <a:gd name="T86" fmla="*/ 1314 w 5931"/>
                  <a:gd name="T87" fmla="*/ 2628 h 4286"/>
                  <a:gd name="T88" fmla="*/ 1015 w 5931"/>
                  <a:gd name="T89" fmla="*/ 1832 h 4286"/>
                  <a:gd name="T90" fmla="*/ 963 w 5931"/>
                  <a:gd name="T91" fmla="*/ 1122 h 4286"/>
                  <a:gd name="T92" fmla="*/ 1575 w 5931"/>
                  <a:gd name="T93" fmla="*/ 734 h 4286"/>
                  <a:gd name="T94" fmla="*/ 2381 w 5931"/>
                  <a:gd name="T95" fmla="*/ 800 h 4286"/>
                  <a:gd name="T96" fmla="*/ 2725 w 5931"/>
                  <a:gd name="T97" fmla="*/ 1072 h 4286"/>
                  <a:gd name="T98" fmla="*/ 2630 w 5931"/>
                  <a:gd name="T99" fmla="*/ 2127 h 4286"/>
                  <a:gd name="T100" fmla="*/ 2417 w 5931"/>
                  <a:gd name="T101" fmla="*/ 2661 h 4286"/>
                  <a:gd name="T102" fmla="*/ 2817 w 5931"/>
                  <a:gd name="T103" fmla="*/ 2668 h 4286"/>
                  <a:gd name="T104" fmla="*/ 2972 w 5931"/>
                  <a:gd name="T105" fmla="*/ 1999 h 4286"/>
                  <a:gd name="T106" fmla="*/ 3559 w 5931"/>
                  <a:gd name="T107" fmla="*/ 843 h 4286"/>
                  <a:gd name="T108" fmla="*/ 4804 w 5931"/>
                  <a:gd name="T109" fmla="*/ 955 h 4286"/>
                  <a:gd name="T110" fmla="*/ 5220 w 5931"/>
                  <a:gd name="T111" fmla="*/ 2188 h 4286"/>
                  <a:gd name="T112" fmla="*/ 5384 w 5931"/>
                  <a:gd name="T113" fmla="*/ 2686 h 4286"/>
                  <a:gd name="T114" fmla="*/ 5261 w 5931"/>
                  <a:gd name="T115" fmla="*/ 2907 h 4286"/>
                  <a:gd name="T116" fmla="*/ 5684 w 5931"/>
                  <a:gd name="T117" fmla="*/ 4079 h 4286"/>
                  <a:gd name="T118" fmla="*/ 301 w 5931"/>
                  <a:gd name="T119" fmla="*/ 193 h 4286"/>
                  <a:gd name="T120" fmla="*/ 5931 w 5931"/>
                  <a:gd name="T121" fmla="*/ 3986 h 4286"/>
                  <a:gd name="T122" fmla="*/ 196 w 5931"/>
                  <a:gd name="T123" fmla="*/ 4266 h 4286"/>
                  <a:gd name="T124" fmla="*/ 70 w 5931"/>
                  <a:gd name="T125" fmla="*/ 108 h 4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31" h="4286">
                    <a:moveTo>
                      <a:pt x="3199" y="2993"/>
                    </a:moveTo>
                    <a:lnTo>
                      <a:pt x="3148" y="3026"/>
                    </a:lnTo>
                    <a:lnTo>
                      <a:pt x="3101" y="3064"/>
                    </a:lnTo>
                    <a:lnTo>
                      <a:pt x="3060" y="3107"/>
                    </a:lnTo>
                    <a:lnTo>
                      <a:pt x="3026" y="3155"/>
                    </a:lnTo>
                    <a:lnTo>
                      <a:pt x="2997" y="3206"/>
                    </a:lnTo>
                    <a:lnTo>
                      <a:pt x="2977" y="3259"/>
                    </a:lnTo>
                    <a:lnTo>
                      <a:pt x="2963" y="3313"/>
                    </a:lnTo>
                    <a:lnTo>
                      <a:pt x="2959" y="3369"/>
                    </a:lnTo>
                    <a:lnTo>
                      <a:pt x="2959" y="4094"/>
                    </a:lnTo>
                    <a:lnTo>
                      <a:pt x="5225" y="4094"/>
                    </a:lnTo>
                    <a:lnTo>
                      <a:pt x="5225" y="3369"/>
                    </a:lnTo>
                    <a:lnTo>
                      <a:pt x="5222" y="3313"/>
                    </a:lnTo>
                    <a:lnTo>
                      <a:pt x="5209" y="3259"/>
                    </a:lnTo>
                    <a:lnTo>
                      <a:pt x="5188" y="3206"/>
                    </a:lnTo>
                    <a:lnTo>
                      <a:pt x="5159" y="3155"/>
                    </a:lnTo>
                    <a:lnTo>
                      <a:pt x="5125" y="3107"/>
                    </a:lnTo>
                    <a:lnTo>
                      <a:pt x="5083" y="3064"/>
                    </a:lnTo>
                    <a:lnTo>
                      <a:pt x="5038" y="3026"/>
                    </a:lnTo>
                    <a:lnTo>
                      <a:pt x="4986" y="2993"/>
                    </a:lnTo>
                    <a:lnTo>
                      <a:pt x="4905" y="3002"/>
                    </a:lnTo>
                    <a:lnTo>
                      <a:pt x="4896" y="3092"/>
                    </a:lnTo>
                    <a:lnTo>
                      <a:pt x="4876" y="3180"/>
                    </a:lnTo>
                    <a:lnTo>
                      <a:pt x="4847" y="3265"/>
                    </a:lnTo>
                    <a:lnTo>
                      <a:pt x="4810" y="3344"/>
                    </a:lnTo>
                    <a:lnTo>
                      <a:pt x="4765" y="3418"/>
                    </a:lnTo>
                    <a:lnTo>
                      <a:pt x="4712" y="3486"/>
                    </a:lnTo>
                    <a:lnTo>
                      <a:pt x="4653" y="3549"/>
                    </a:lnTo>
                    <a:lnTo>
                      <a:pt x="4588" y="3606"/>
                    </a:lnTo>
                    <a:lnTo>
                      <a:pt x="4516" y="3655"/>
                    </a:lnTo>
                    <a:lnTo>
                      <a:pt x="4441" y="3696"/>
                    </a:lnTo>
                    <a:lnTo>
                      <a:pt x="4358" y="3729"/>
                    </a:lnTo>
                    <a:lnTo>
                      <a:pt x="4273" y="3754"/>
                    </a:lnTo>
                    <a:lnTo>
                      <a:pt x="4185" y="3768"/>
                    </a:lnTo>
                    <a:lnTo>
                      <a:pt x="4093" y="3774"/>
                    </a:lnTo>
                    <a:lnTo>
                      <a:pt x="4001" y="3768"/>
                    </a:lnTo>
                    <a:lnTo>
                      <a:pt x="3911" y="3754"/>
                    </a:lnTo>
                    <a:lnTo>
                      <a:pt x="3827" y="3729"/>
                    </a:lnTo>
                    <a:lnTo>
                      <a:pt x="3746" y="3696"/>
                    </a:lnTo>
                    <a:lnTo>
                      <a:pt x="3668" y="3655"/>
                    </a:lnTo>
                    <a:lnTo>
                      <a:pt x="3596" y="3606"/>
                    </a:lnTo>
                    <a:lnTo>
                      <a:pt x="3532" y="3549"/>
                    </a:lnTo>
                    <a:lnTo>
                      <a:pt x="3472" y="3486"/>
                    </a:lnTo>
                    <a:lnTo>
                      <a:pt x="3420" y="3418"/>
                    </a:lnTo>
                    <a:lnTo>
                      <a:pt x="3375" y="3344"/>
                    </a:lnTo>
                    <a:lnTo>
                      <a:pt x="3337" y="3265"/>
                    </a:lnTo>
                    <a:lnTo>
                      <a:pt x="3308" y="3180"/>
                    </a:lnTo>
                    <a:lnTo>
                      <a:pt x="3290" y="3092"/>
                    </a:lnTo>
                    <a:lnTo>
                      <a:pt x="3280" y="3002"/>
                    </a:lnTo>
                    <a:lnTo>
                      <a:pt x="3199" y="2993"/>
                    </a:lnTo>
                    <a:close/>
                    <a:moveTo>
                      <a:pt x="2471" y="2860"/>
                    </a:moveTo>
                    <a:lnTo>
                      <a:pt x="2428" y="2904"/>
                    </a:lnTo>
                    <a:lnTo>
                      <a:pt x="2383" y="2954"/>
                    </a:lnTo>
                    <a:lnTo>
                      <a:pt x="2335" y="3006"/>
                    </a:lnTo>
                    <a:lnTo>
                      <a:pt x="2281" y="3065"/>
                    </a:lnTo>
                    <a:lnTo>
                      <a:pt x="2227" y="3123"/>
                    </a:lnTo>
                    <a:lnTo>
                      <a:pt x="2173" y="3179"/>
                    </a:lnTo>
                    <a:lnTo>
                      <a:pt x="2119" y="3229"/>
                    </a:lnTo>
                    <a:lnTo>
                      <a:pt x="2063" y="3276"/>
                    </a:lnTo>
                    <a:lnTo>
                      <a:pt x="2007" y="3313"/>
                    </a:lnTo>
                    <a:lnTo>
                      <a:pt x="1951" y="3342"/>
                    </a:lnTo>
                    <a:lnTo>
                      <a:pt x="1895" y="3360"/>
                    </a:lnTo>
                    <a:lnTo>
                      <a:pt x="1838" y="3367"/>
                    </a:lnTo>
                    <a:lnTo>
                      <a:pt x="1782" y="3360"/>
                    </a:lnTo>
                    <a:lnTo>
                      <a:pt x="1724" y="3342"/>
                    </a:lnTo>
                    <a:lnTo>
                      <a:pt x="1669" y="3313"/>
                    </a:lnTo>
                    <a:lnTo>
                      <a:pt x="1613" y="3276"/>
                    </a:lnTo>
                    <a:lnTo>
                      <a:pt x="1559" y="3229"/>
                    </a:lnTo>
                    <a:lnTo>
                      <a:pt x="1503" y="3179"/>
                    </a:lnTo>
                    <a:lnTo>
                      <a:pt x="1449" y="3123"/>
                    </a:lnTo>
                    <a:lnTo>
                      <a:pt x="1395" y="3065"/>
                    </a:lnTo>
                    <a:lnTo>
                      <a:pt x="1343" y="3006"/>
                    </a:lnTo>
                    <a:lnTo>
                      <a:pt x="1294" y="2954"/>
                    </a:lnTo>
                    <a:lnTo>
                      <a:pt x="1247" y="2904"/>
                    </a:lnTo>
                    <a:lnTo>
                      <a:pt x="1204" y="2860"/>
                    </a:lnTo>
                    <a:lnTo>
                      <a:pt x="1017" y="2938"/>
                    </a:lnTo>
                    <a:lnTo>
                      <a:pt x="1010" y="2941"/>
                    </a:lnTo>
                    <a:lnTo>
                      <a:pt x="956" y="2965"/>
                    </a:lnTo>
                    <a:lnTo>
                      <a:pt x="905" y="2997"/>
                    </a:lnTo>
                    <a:lnTo>
                      <a:pt x="857" y="3037"/>
                    </a:lnTo>
                    <a:lnTo>
                      <a:pt x="815" y="3083"/>
                    </a:lnTo>
                    <a:lnTo>
                      <a:pt x="778" y="3135"/>
                    </a:lnTo>
                    <a:lnTo>
                      <a:pt x="747" y="3191"/>
                    </a:lnTo>
                    <a:lnTo>
                      <a:pt x="724" y="3251"/>
                    </a:lnTo>
                    <a:lnTo>
                      <a:pt x="709" y="3310"/>
                    </a:lnTo>
                    <a:lnTo>
                      <a:pt x="704" y="3369"/>
                    </a:lnTo>
                    <a:lnTo>
                      <a:pt x="704" y="4094"/>
                    </a:lnTo>
                    <a:lnTo>
                      <a:pt x="2767" y="4094"/>
                    </a:lnTo>
                    <a:lnTo>
                      <a:pt x="2767" y="3369"/>
                    </a:lnTo>
                    <a:lnTo>
                      <a:pt x="2772" y="3292"/>
                    </a:lnTo>
                    <a:lnTo>
                      <a:pt x="2788" y="3216"/>
                    </a:lnTo>
                    <a:lnTo>
                      <a:pt x="2815" y="3141"/>
                    </a:lnTo>
                    <a:lnTo>
                      <a:pt x="2851" y="3071"/>
                    </a:lnTo>
                    <a:lnTo>
                      <a:pt x="2808" y="3028"/>
                    </a:lnTo>
                    <a:lnTo>
                      <a:pt x="2763" y="2990"/>
                    </a:lnTo>
                    <a:lnTo>
                      <a:pt x="2714" y="2961"/>
                    </a:lnTo>
                    <a:lnTo>
                      <a:pt x="2666" y="2941"/>
                    </a:lnTo>
                    <a:lnTo>
                      <a:pt x="2659" y="2938"/>
                    </a:lnTo>
                    <a:lnTo>
                      <a:pt x="2471" y="2860"/>
                    </a:lnTo>
                    <a:close/>
                    <a:moveTo>
                      <a:pt x="1501" y="2681"/>
                    </a:moveTo>
                    <a:lnTo>
                      <a:pt x="1483" y="2718"/>
                    </a:lnTo>
                    <a:lnTo>
                      <a:pt x="1463" y="2753"/>
                    </a:lnTo>
                    <a:lnTo>
                      <a:pt x="1442" y="2781"/>
                    </a:lnTo>
                    <a:lnTo>
                      <a:pt x="1418" y="2806"/>
                    </a:lnTo>
                    <a:lnTo>
                      <a:pt x="1485" y="2878"/>
                    </a:lnTo>
                    <a:lnTo>
                      <a:pt x="1516" y="2913"/>
                    </a:lnTo>
                    <a:lnTo>
                      <a:pt x="1548" y="2947"/>
                    </a:lnTo>
                    <a:lnTo>
                      <a:pt x="1582" y="2983"/>
                    </a:lnTo>
                    <a:lnTo>
                      <a:pt x="1616" y="3020"/>
                    </a:lnTo>
                    <a:lnTo>
                      <a:pt x="1652" y="3055"/>
                    </a:lnTo>
                    <a:lnTo>
                      <a:pt x="1687" y="3087"/>
                    </a:lnTo>
                    <a:lnTo>
                      <a:pt x="1721" y="3116"/>
                    </a:lnTo>
                    <a:lnTo>
                      <a:pt x="1753" y="3139"/>
                    </a:lnTo>
                    <a:lnTo>
                      <a:pt x="1784" y="3159"/>
                    </a:lnTo>
                    <a:lnTo>
                      <a:pt x="1813" y="3171"/>
                    </a:lnTo>
                    <a:lnTo>
                      <a:pt x="1838" y="3175"/>
                    </a:lnTo>
                    <a:lnTo>
                      <a:pt x="1863" y="3171"/>
                    </a:lnTo>
                    <a:lnTo>
                      <a:pt x="1892" y="3159"/>
                    </a:lnTo>
                    <a:lnTo>
                      <a:pt x="1922" y="3139"/>
                    </a:lnTo>
                    <a:lnTo>
                      <a:pt x="1955" y="3116"/>
                    </a:lnTo>
                    <a:lnTo>
                      <a:pt x="1989" y="3087"/>
                    </a:lnTo>
                    <a:lnTo>
                      <a:pt x="2025" y="3055"/>
                    </a:lnTo>
                    <a:lnTo>
                      <a:pt x="2059" y="3019"/>
                    </a:lnTo>
                    <a:lnTo>
                      <a:pt x="2095" y="2983"/>
                    </a:lnTo>
                    <a:lnTo>
                      <a:pt x="2129" y="2947"/>
                    </a:lnTo>
                    <a:lnTo>
                      <a:pt x="2162" y="2913"/>
                    </a:lnTo>
                    <a:lnTo>
                      <a:pt x="2191" y="2878"/>
                    </a:lnTo>
                    <a:lnTo>
                      <a:pt x="2257" y="2806"/>
                    </a:lnTo>
                    <a:lnTo>
                      <a:pt x="2236" y="2781"/>
                    </a:lnTo>
                    <a:lnTo>
                      <a:pt x="2212" y="2753"/>
                    </a:lnTo>
                    <a:lnTo>
                      <a:pt x="2192" y="2718"/>
                    </a:lnTo>
                    <a:lnTo>
                      <a:pt x="2174" y="2681"/>
                    </a:lnTo>
                    <a:lnTo>
                      <a:pt x="2097" y="2711"/>
                    </a:lnTo>
                    <a:lnTo>
                      <a:pt x="2014" y="2735"/>
                    </a:lnTo>
                    <a:lnTo>
                      <a:pt x="1928" y="2749"/>
                    </a:lnTo>
                    <a:lnTo>
                      <a:pt x="1838" y="2754"/>
                    </a:lnTo>
                    <a:lnTo>
                      <a:pt x="1750" y="2749"/>
                    </a:lnTo>
                    <a:lnTo>
                      <a:pt x="1663" y="2735"/>
                    </a:lnTo>
                    <a:lnTo>
                      <a:pt x="1580" y="2711"/>
                    </a:lnTo>
                    <a:lnTo>
                      <a:pt x="1501" y="2681"/>
                    </a:lnTo>
                    <a:close/>
                    <a:moveTo>
                      <a:pt x="3847" y="2612"/>
                    </a:moveTo>
                    <a:lnTo>
                      <a:pt x="3834" y="2659"/>
                    </a:lnTo>
                    <a:lnTo>
                      <a:pt x="3814" y="2708"/>
                    </a:lnTo>
                    <a:lnTo>
                      <a:pt x="3789" y="2754"/>
                    </a:lnTo>
                    <a:lnTo>
                      <a:pt x="3758" y="2801"/>
                    </a:lnTo>
                    <a:lnTo>
                      <a:pt x="3722" y="2844"/>
                    </a:lnTo>
                    <a:lnTo>
                      <a:pt x="3681" y="2886"/>
                    </a:lnTo>
                    <a:lnTo>
                      <a:pt x="3636" y="2922"/>
                    </a:lnTo>
                    <a:lnTo>
                      <a:pt x="3586" y="2952"/>
                    </a:lnTo>
                    <a:lnTo>
                      <a:pt x="3532" y="2977"/>
                    </a:lnTo>
                    <a:lnTo>
                      <a:pt x="3472" y="2995"/>
                    </a:lnTo>
                    <a:lnTo>
                      <a:pt x="3481" y="3076"/>
                    </a:lnTo>
                    <a:lnTo>
                      <a:pt x="3501" y="3152"/>
                    </a:lnTo>
                    <a:lnTo>
                      <a:pt x="3530" y="3225"/>
                    </a:lnTo>
                    <a:lnTo>
                      <a:pt x="3568" y="3294"/>
                    </a:lnTo>
                    <a:lnTo>
                      <a:pt x="3613" y="3355"/>
                    </a:lnTo>
                    <a:lnTo>
                      <a:pt x="3665" y="3411"/>
                    </a:lnTo>
                    <a:lnTo>
                      <a:pt x="3724" y="3461"/>
                    </a:lnTo>
                    <a:lnTo>
                      <a:pt x="3789" y="3502"/>
                    </a:lnTo>
                    <a:lnTo>
                      <a:pt x="3859" y="3536"/>
                    </a:lnTo>
                    <a:lnTo>
                      <a:pt x="3933" y="3562"/>
                    </a:lnTo>
                    <a:lnTo>
                      <a:pt x="4010" y="3578"/>
                    </a:lnTo>
                    <a:lnTo>
                      <a:pt x="4093" y="3583"/>
                    </a:lnTo>
                    <a:lnTo>
                      <a:pt x="4174" y="3578"/>
                    </a:lnTo>
                    <a:lnTo>
                      <a:pt x="4252" y="3562"/>
                    </a:lnTo>
                    <a:lnTo>
                      <a:pt x="4327" y="3536"/>
                    </a:lnTo>
                    <a:lnTo>
                      <a:pt x="4397" y="3502"/>
                    </a:lnTo>
                    <a:lnTo>
                      <a:pt x="4460" y="3461"/>
                    </a:lnTo>
                    <a:lnTo>
                      <a:pt x="4520" y="3411"/>
                    </a:lnTo>
                    <a:lnTo>
                      <a:pt x="4572" y="3355"/>
                    </a:lnTo>
                    <a:lnTo>
                      <a:pt x="4617" y="3294"/>
                    </a:lnTo>
                    <a:lnTo>
                      <a:pt x="4655" y="3225"/>
                    </a:lnTo>
                    <a:lnTo>
                      <a:pt x="4684" y="3152"/>
                    </a:lnTo>
                    <a:lnTo>
                      <a:pt x="4703" y="3076"/>
                    </a:lnTo>
                    <a:lnTo>
                      <a:pt x="4712" y="2995"/>
                    </a:lnTo>
                    <a:lnTo>
                      <a:pt x="4655" y="2977"/>
                    </a:lnTo>
                    <a:lnTo>
                      <a:pt x="4599" y="2952"/>
                    </a:lnTo>
                    <a:lnTo>
                      <a:pt x="4549" y="2922"/>
                    </a:lnTo>
                    <a:lnTo>
                      <a:pt x="4504" y="2886"/>
                    </a:lnTo>
                    <a:lnTo>
                      <a:pt x="4462" y="2844"/>
                    </a:lnTo>
                    <a:lnTo>
                      <a:pt x="4426" y="2801"/>
                    </a:lnTo>
                    <a:lnTo>
                      <a:pt x="4396" y="2754"/>
                    </a:lnTo>
                    <a:lnTo>
                      <a:pt x="4370" y="2708"/>
                    </a:lnTo>
                    <a:lnTo>
                      <a:pt x="4351" y="2659"/>
                    </a:lnTo>
                    <a:lnTo>
                      <a:pt x="4338" y="2612"/>
                    </a:lnTo>
                    <a:lnTo>
                      <a:pt x="4259" y="2634"/>
                    </a:lnTo>
                    <a:lnTo>
                      <a:pt x="4178" y="2646"/>
                    </a:lnTo>
                    <a:lnTo>
                      <a:pt x="4093" y="2650"/>
                    </a:lnTo>
                    <a:lnTo>
                      <a:pt x="4009" y="2646"/>
                    </a:lnTo>
                    <a:lnTo>
                      <a:pt x="3926" y="2634"/>
                    </a:lnTo>
                    <a:lnTo>
                      <a:pt x="3847" y="2612"/>
                    </a:lnTo>
                    <a:close/>
                    <a:moveTo>
                      <a:pt x="1694" y="1568"/>
                    </a:moveTo>
                    <a:lnTo>
                      <a:pt x="1600" y="1571"/>
                    </a:lnTo>
                    <a:lnTo>
                      <a:pt x="1503" y="1579"/>
                    </a:lnTo>
                    <a:lnTo>
                      <a:pt x="1399" y="1593"/>
                    </a:lnTo>
                    <a:lnTo>
                      <a:pt x="1289" y="1613"/>
                    </a:lnTo>
                    <a:lnTo>
                      <a:pt x="1274" y="1643"/>
                    </a:lnTo>
                    <a:lnTo>
                      <a:pt x="1258" y="1683"/>
                    </a:lnTo>
                    <a:lnTo>
                      <a:pt x="1242" y="1728"/>
                    </a:lnTo>
                    <a:lnTo>
                      <a:pt x="1229" y="1780"/>
                    </a:lnTo>
                    <a:lnTo>
                      <a:pt x="1220" y="1834"/>
                    </a:lnTo>
                    <a:lnTo>
                      <a:pt x="1217" y="1890"/>
                    </a:lnTo>
                    <a:lnTo>
                      <a:pt x="1217" y="1942"/>
                    </a:lnTo>
                    <a:lnTo>
                      <a:pt x="1222" y="2024"/>
                    </a:lnTo>
                    <a:lnTo>
                      <a:pt x="1238" y="2105"/>
                    </a:lnTo>
                    <a:lnTo>
                      <a:pt x="1265" y="2183"/>
                    </a:lnTo>
                    <a:lnTo>
                      <a:pt x="1301" y="2255"/>
                    </a:lnTo>
                    <a:lnTo>
                      <a:pt x="1346" y="2319"/>
                    </a:lnTo>
                    <a:lnTo>
                      <a:pt x="1399" y="2380"/>
                    </a:lnTo>
                    <a:lnTo>
                      <a:pt x="1458" y="2433"/>
                    </a:lnTo>
                    <a:lnTo>
                      <a:pt x="1525" y="2477"/>
                    </a:lnTo>
                    <a:lnTo>
                      <a:pt x="1597" y="2513"/>
                    </a:lnTo>
                    <a:lnTo>
                      <a:pt x="1674" y="2540"/>
                    </a:lnTo>
                    <a:lnTo>
                      <a:pt x="1755" y="2557"/>
                    </a:lnTo>
                    <a:lnTo>
                      <a:pt x="1838" y="2562"/>
                    </a:lnTo>
                    <a:lnTo>
                      <a:pt x="1922" y="2557"/>
                    </a:lnTo>
                    <a:lnTo>
                      <a:pt x="2003" y="2540"/>
                    </a:lnTo>
                    <a:lnTo>
                      <a:pt x="2081" y="2513"/>
                    </a:lnTo>
                    <a:lnTo>
                      <a:pt x="2153" y="2477"/>
                    </a:lnTo>
                    <a:lnTo>
                      <a:pt x="2218" y="2433"/>
                    </a:lnTo>
                    <a:lnTo>
                      <a:pt x="2277" y="2380"/>
                    </a:lnTo>
                    <a:lnTo>
                      <a:pt x="2331" y="2319"/>
                    </a:lnTo>
                    <a:lnTo>
                      <a:pt x="2374" y="2255"/>
                    </a:lnTo>
                    <a:lnTo>
                      <a:pt x="2412" y="2183"/>
                    </a:lnTo>
                    <a:lnTo>
                      <a:pt x="2437" y="2105"/>
                    </a:lnTo>
                    <a:lnTo>
                      <a:pt x="2455" y="2024"/>
                    </a:lnTo>
                    <a:lnTo>
                      <a:pt x="2461" y="1942"/>
                    </a:lnTo>
                    <a:lnTo>
                      <a:pt x="2461" y="1782"/>
                    </a:lnTo>
                    <a:lnTo>
                      <a:pt x="2434" y="1764"/>
                    </a:lnTo>
                    <a:lnTo>
                      <a:pt x="2399" y="1742"/>
                    </a:lnTo>
                    <a:lnTo>
                      <a:pt x="2358" y="1719"/>
                    </a:lnTo>
                    <a:lnTo>
                      <a:pt x="2308" y="1692"/>
                    </a:lnTo>
                    <a:lnTo>
                      <a:pt x="2250" y="1667"/>
                    </a:lnTo>
                    <a:lnTo>
                      <a:pt x="2183" y="1642"/>
                    </a:lnTo>
                    <a:lnTo>
                      <a:pt x="2131" y="1625"/>
                    </a:lnTo>
                    <a:lnTo>
                      <a:pt x="2072" y="1611"/>
                    </a:lnTo>
                    <a:lnTo>
                      <a:pt x="2007" y="1597"/>
                    </a:lnTo>
                    <a:lnTo>
                      <a:pt x="1939" y="1584"/>
                    </a:lnTo>
                    <a:lnTo>
                      <a:pt x="1861" y="1575"/>
                    </a:lnTo>
                    <a:lnTo>
                      <a:pt x="1780" y="1570"/>
                    </a:lnTo>
                    <a:lnTo>
                      <a:pt x="1694" y="1568"/>
                    </a:lnTo>
                    <a:close/>
                    <a:moveTo>
                      <a:pt x="4505" y="1435"/>
                    </a:moveTo>
                    <a:lnTo>
                      <a:pt x="4442" y="1471"/>
                    </a:lnTo>
                    <a:lnTo>
                      <a:pt x="4374" y="1510"/>
                    </a:lnTo>
                    <a:lnTo>
                      <a:pt x="4300" y="1550"/>
                    </a:lnTo>
                    <a:lnTo>
                      <a:pt x="4221" y="1589"/>
                    </a:lnTo>
                    <a:lnTo>
                      <a:pt x="4135" y="1631"/>
                    </a:lnTo>
                    <a:lnTo>
                      <a:pt x="4043" y="1668"/>
                    </a:lnTo>
                    <a:lnTo>
                      <a:pt x="3944" y="1706"/>
                    </a:lnTo>
                    <a:lnTo>
                      <a:pt x="3836" y="1740"/>
                    </a:lnTo>
                    <a:lnTo>
                      <a:pt x="3722" y="1771"/>
                    </a:lnTo>
                    <a:lnTo>
                      <a:pt x="3600" y="1798"/>
                    </a:lnTo>
                    <a:lnTo>
                      <a:pt x="3470" y="1818"/>
                    </a:lnTo>
                    <a:lnTo>
                      <a:pt x="3470" y="1837"/>
                    </a:lnTo>
                    <a:lnTo>
                      <a:pt x="3478" y="1922"/>
                    </a:lnTo>
                    <a:lnTo>
                      <a:pt x="3494" y="2003"/>
                    </a:lnTo>
                    <a:lnTo>
                      <a:pt x="3521" y="2080"/>
                    </a:lnTo>
                    <a:lnTo>
                      <a:pt x="3557" y="2150"/>
                    </a:lnTo>
                    <a:lnTo>
                      <a:pt x="3600" y="2217"/>
                    </a:lnTo>
                    <a:lnTo>
                      <a:pt x="3654" y="2276"/>
                    </a:lnTo>
                    <a:lnTo>
                      <a:pt x="3713" y="2330"/>
                    </a:lnTo>
                    <a:lnTo>
                      <a:pt x="3778" y="2373"/>
                    </a:lnTo>
                    <a:lnTo>
                      <a:pt x="3850" y="2409"/>
                    </a:lnTo>
                    <a:lnTo>
                      <a:pt x="3928" y="2436"/>
                    </a:lnTo>
                    <a:lnTo>
                      <a:pt x="4009" y="2452"/>
                    </a:lnTo>
                    <a:lnTo>
                      <a:pt x="4093" y="2460"/>
                    </a:lnTo>
                    <a:lnTo>
                      <a:pt x="4176" y="2452"/>
                    </a:lnTo>
                    <a:lnTo>
                      <a:pt x="4257" y="2436"/>
                    </a:lnTo>
                    <a:lnTo>
                      <a:pt x="4334" y="2409"/>
                    </a:lnTo>
                    <a:lnTo>
                      <a:pt x="4406" y="2373"/>
                    </a:lnTo>
                    <a:lnTo>
                      <a:pt x="4471" y="2330"/>
                    </a:lnTo>
                    <a:lnTo>
                      <a:pt x="4532" y="2276"/>
                    </a:lnTo>
                    <a:lnTo>
                      <a:pt x="4585" y="2217"/>
                    </a:lnTo>
                    <a:lnTo>
                      <a:pt x="4630" y="2150"/>
                    </a:lnTo>
                    <a:lnTo>
                      <a:pt x="4666" y="2080"/>
                    </a:lnTo>
                    <a:lnTo>
                      <a:pt x="4691" y="2003"/>
                    </a:lnTo>
                    <a:lnTo>
                      <a:pt x="4709" y="1922"/>
                    </a:lnTo>
                    <a:lnTo>
                      <a:pt x="4714" y="1837"/>
                    </a:lnTo>
                    <a:lnTo>
                      <a:pt x="4711" y="1775"/>
                    </a:lnTo>
                    <a:lnTo>
                      <a:pt x="4700" y="1713"/>
                    </a:lnTo>
                    <a:lnTo>
                      <a:pt x="4682" y="1656"/>
                    </a:lnTo>
                    <a:lnTo>
                      <a:pt x="4658" y="1602"/>
                    </a:lnTo>
                    <a:lnTo>
                      <a:pt x="4628" y="1552"/>
                    </a:lnTo>
                    <a:lnTo>
                      <a:pt x="4592" y="1507"/>
                    </a:lnTo>
                    <a:lnTo>
                      <a:pt x="4550" y="1467"/>
                    </a:lnTo>
                    <a:lnTo>
                      <a:pt x="4505" y="1435"/>
                    </a:lnTo>
                    <a:close/>
                    <a:moveTo>
                      <a:pt x="4093" y="910"/>
                    </a:moveTo>
                    <a:lnTo>
                      <a:pt x="3991" y="915"/>
                    </a:lnTo>
                    <a:lnTo>
                      <a:pt x="3893" y="930"/>
                    </a:lnTo>
                    <a:lnTo>
                      <a:pt x="3800" y="953"/>
                    </a:lnTo>
                    <a:lnTo>
                      <a:pt x="3710" y="985"/>
                    </a:lnTo>
                    <a:lnTo>
                      <a:pt x="3625" y="1027"/>
                    </a:lnTo>
                    <a:lnTo>
                      <a:pt x="3544" y="1073"/>
                    </a:lnTo>
                    <a:lnTo>
                      <a:pt x="3470" y="1129"/>
                    </a:lnTo>
                    <a:lnTo>
                      <a:pt x="3404" y="1190"/>
                    </a:lnTo>
                    <a:lnTo>
                      <a:pt x="3344" y="1257"/>
                    </a:lnTo>
                    <a:lnTo>
                      <a:pt x="3292" y="1329"/>
                    </a:lnTo>
                    <a:lnTo>
                      <a:pt x="3247" y="1406"/>
                    </a:lnTo>
                    <a:lnTo>
                      <a:pt x="3211" y="1489"/>
                    </a:lnTo>
                    <a:lnTo>
                      <a:pt x="3186" y="1575"/>
                    </a:lnTo>
                    <a:lnTo>
                      <a:pt x="3170" y="1663"/>
                    </a:lnTo>
                    <a:lnTo>
                      <a:pt x="3164" y="1755"/>
                    </a:lnTo>
                    <a:lnTo>
                      <a:pt x="3164" y="1999"/>
                    </a:lnTo>
                    <a:lnTo>
                      <a:pt x="3163" y="2104"/>
                    </a:lnTo>
                    <a:lnTo>
                      <a:pt x="3155" y="2201"/>
                    </a:lnTo>
                    <a:lnTo>
                      <a:pt x="3146" y="2287"/>
                    </a:lnTo>
                    <a:lnTo>
                      <a:pt x="3134" y="2368"/>
                    </a:lnTo>
                    <a:lnTo>
                      <a:pt x="3119" y="2440"/>
                    </a:lnTo>
                    <a:lnTo>
                      <a:pt x="3101" y="2506"/>
                    </a:lnTo>
                    <a:lnTo>
                      <a:pt x="3083" y="2564"/>
                    </a:lnTo>
                    <a:lnTo>
                      <a:pt x="3064" y="2616"/>
                    </a:lnTo>
                    <a:lnTo>
                      <a:pt x="3044" y="2661"/>
                    </a:lnTo>
                    <a:lnTo>
                      <a:pt x="3024" y="2700"/>
                    </a:lnTo>
                    <a:lnTo>
                      <a:pt x="3004" y="2735"/>
                    </a:lnTo>
                    <a:lnTo>
                      <a:pt x="3038" y="2751"/>
                    </a:lnTo>
                    <a:lnTo>
                      <a:pt x="3080" y="2767"/>
                    </a:lnTo>
                    <a:lnTo>
                      <a:pt x="3127" y="2781"/>
                    </a:lnTo>
                    <a:lnTo>
                      <a:pt x="3181" y="2794"/>
                    </a:lnTo>
                    <a:lnTo>
                      <a:pt x="3238" y="2805"/>
                    </a:lnTo>
                    <a:lnTo>
                      <a:pt x="3305" y="2812"/>
                    </a:lnTo>
                    <a:lnTo>
                      <a:pt x="3375" y="2815"/>
                    </a:lnTo>
                    <a:lnTo>
                      <a:pt x="3422" y="2810"/>
                    </a:lnTo>
                    <a:lnTo>
                      <a:pt x="3465" y="2797"/>
                    </a:lnTo>
                    <a:lnTo>
                      <a:pt x="3503" y="2778"/>
                    </a:lnTo>
                    <a:lnTo>
                      <a:pt x="3539" y="2754"/>
                    </a:lnTo>
                    <a:lnTo>
                      <a:pt x="3571" y="2726"/>
                    </a:lnTo>
                    <a:lnTo>
                      <a:pt x="3598" y="2693"/>
                    </a:lnTo>
                    <a:lnTo>
                      <a:pt x="3620" y="2661"/>
                    </a:lnTo>
                    <a:lnTo>
                      <a:pt x="3638" y="2628"/>
                    </a:lnTo>
                    <a:lnTo>
                      <a:pt x="3652" y="2598"/>
                    </a:lnTo>
                    <a:lnTo>
                      <a:pt x="3659" y="2569"/>
                    </a:lnTo>
                    <a:lnTo>
                      <a:pt x="3663" y="2544"/>
                    </a:lnTo>
                    <a:lnTo>
                      <a:pt x="3663" y="2537"/>
                    </a:lnTo>
                    <a:lnTo>
                      <a:pt x="3663" y="2528"/>
                    </a:lnTo>
                    <a:lnTo>
                      <a:pt x="3589" y="2476"/>
                    </a:lnTo>
                    <a:lnTo>
                      <a:pt x="3523" y="2416"/>
                    </a:lnTo>
                    <a:lnTo>
                      <a:pt x="3461" y="2350"/>
                    </a:lnTo>
                    <a:lnTo>
                      <a:pt x="3407" y="2278"/>
                    </a:lnTo>
                    <a:lnTo>
                      <a:pt x="3364" y="2199"/>
                    </a:lnTo>
                    <a:lnTo>
                      <a:pt x="3328" y="2114"/>
                    </a:lnTo>
                    <a:lnTo>
                      <a:pt x="3301" y="2026"/>
                    </a:lnTo>
                    <a:lnTo>
                      <a:pt x="3285" y="1935"/>
                    </a:lnTo>
                    <a:lnTo>
                      <a:pt x="3280" y="1837"/>
                    </a:lnTo>
                    <a:lnTo>
                      <a:pt x="3280" y="1733"/>
                    </a:lnTo>
                    <a:lnTo>
                      <a:pt x="3283" y="1706"/>
                    </a:lnTo>
                    <a:lnTo>
                      <a:pt x="3296" y="1681"/>
                    </a:lnTo>
                    <a:lnTo>
                      <a:pt x="3314" y="1660"/>
                    </a:lnTo>
                    <a:lnTo>
                      <a:pt x="3337" y="1645"/>
                    </a:lnTo>
                    <a:lnTo>
                      <a:pt x="3364" y="1638"/>
                    </a:lnTo>
                    <a:lnTo>
                      <a:pt x="3488" y="1622"/>
                    </a:lnTo>
                    <a:lnTo>
                      <a:pt x="3605" y="1600"/>
                    </a:lnTo>
                    <a:lnTo>
                      <a:pt x="3715" y="1575"/>
                    </a:lnTo>
                    <a:lnTo>
                      <a:pt x="3818" y="1546"/>
                    </a:lnTo>
                    <a:lnTo>
                      <a:pt x="3913" y="1514"/>
                    </a:lnTo>
                    <a:lnTo>
                      <a:pt x="4001" y="1478"/>
                    </a:lnTo>
                    <a:lnTo>
                      <a:pt x="4084" y="1442"/>
                    </a:lnTo>
                    <a:lnTo>
                      <a:pt x="4163" y="1404"/>
                    </a:lnTo>
                    <a:lnTo>
                      <a:pt x="4235" y="1366"/>
                    </a:lnTo>
                    <a:lnTo>
                      <a:pt x="4304" y="1329"/>
                    </a:lnTo>
                    <a:lnTo>
                      <a:pt x="4367" y="1293"/>
                    </a:lnTo>
                    <a:lnTo>
                      <a:pt x="4426" y="1257"/>
                    </a:lnTo>
                    <a:lnTo>
                      <a:pt x="4453" y="1242"/>
                    </a:lnTo>
                    <a:lnTo>
                      <a:pt x="4482" y="1230"/>
                    </a:lnTo>
                    <a:lnTo>
                      <a:pt x="4513" y="1230"/>
                    </a:lnTo>
                    <a:lnTo>
                      <a:pt x="4541" y="1237"/>
                    </a:lnTo>
                    <a:lnTo>
                      <a:pt x="4606" y="1271"/>
                    </a:lnTo>
                    <a:lnTo>
                      <a:pt x="4666" y="1313"/>
                    </a:lnTo>
                    <a:lnTo>
                      <a:pt x="4718" y="1361"/>
                    </a:lnTo>
                    <a:lnTo>
                      <a:pt x="4766" y="1415"/>
                    </a:lnTo>
                    <a:lnTo>
                      <a:pt x="4808" y="1476"/>
                    </a:lnTo>
                    <a:lnTo>
                      <a:pt x="4842" y="1541"/>
                    </a:lnTo>
                    <a:lnTo>
                      <a:pt x="4869" y="1611"/>
                    </a:lnTo>
                    <a:lnTo>
                      <a:pt x="4889" y="1683"/>
                    </a:lnTo>
                    <a:lnTo>
                      <a:pt x="4901" y="1760"/>
                    </a:lnTo>
                    <a:lnTo>
                      <a:pt x="4907" y="1837"/>
                    </a:lnTo>
                    <a:lnTo>
                      <a:pt x="4900" y="1935"/>
                    </a:lnTo>
                    <a:lnTo>
                      <a:pt x="4883" y="2026"/>
                    </a:lnTo>
                    <a:lnTo>
                      <a:pt x="4858" y="2114"/>
                    </a:lnTo>
                    <a:lnTo>
                      <a:pt x="4822" y="2199"/>
                    </a:lnTo>
                    <a:lnTo>
                      <a:pt x="4777" y="2278"/>
                    </a:lnTo>
                    <a:lnTo>
                      <a:pt x="4723" y="2350"/>
                    </a:lnTo>
                    <a:lnTo>
                      <a:pt x="4662" y="2416"/>
                    </a:lnTo>
                    <a:lnTo>
                      <a:pt x="4595" y="2476"/>
                    </a:lnTo>
                    <a:lnTo>
                      <a:pt x="4522" y="2528"/>
                    </a:lnTo>
                    <a:lnTo>
                      <a:pt x="4522" y="2537"/>
                    </a:lnTo>
                    <a:lnTo>
                      <a:pt x="4523" y="2544"/>
                    </a:lnTo>
                    <a:lnTo>
                      <a:pt x="4525" y="2569"/>
                    </a:lnTo>
                    <a:lnTo>
                      <a:pt x="4534" y="2598"/>
                    </a:lnTo>
                    <a:lnTo>
                      <a:pt x="4547" y="2628"/>
                    </a:lnTo>
                    <a:lnTo>
                      <a:pt x="4565" y="2661"/>
                    </a:lnTo>
                    <a:lnTo>
                      <a:pt x="4586" y="2693"/>
                    </a:lnTo>
                    <a:lnTo>
                      <a:pt x="4615" y="2726"/>
                    </a:lnTo>
                    <a:lnTo>
                      <a:pt x="4646" y="2754"/>
                    </a:lnTo>
                    <a:lnTo>
                      <a:pt x="4682" y="2778"/>
                    </a:lnTo>
                    <a:lnTo>
                      <a:pt x="4720" y="2797"/>
                    </a:lnTo>
                    <a:lnTo>
                      <a:pt x="4763" y="2810"/>
                    </a:lnTo>
                    <a:lnTo>
                      <a:pt x="4810" y="2815"/>
                    </a:lnTo>
                    <a:lnTo>
                      <a:pt x="4880" y="2812"/>
                    </a:lnTo>
                    <a:lnTo>
                      <a:pt x="4945" y="2805"/>
                    </a:lnTo>
                    <a:lnTo>
                      <a:pt x="5004" y="2794"/>
                    </a:lnTo>
                    <a:lnTo>
                      <a:pt x="5056" y="2781"/>
                    </a:lnTo>
                    <a:lnTo>
                      <a:pt x="5105" y="2765"/>
                    </a:lnTo>
                    <a:lnTo>
                      <a:pt x="5146" y="2749"/>
                    </a:lnTo>
                    <a:lnTo>
                      <a:pt x="5180" y="2733"/>
                    </a:lnTo>
                    <a:lnTo>
                      <a:pt x="5161" y="2700"/>
                    </a:lnTo>
                    <a:lnTo>
                      <a:pt x="5141" y="2661"/>
                    </a:lnTo>
                    <a:lnTo>
                      <a:pt x="5121" y="2614"/>
                    </a:lnTo>
                    <a:lnTo>
                      <a:pt x="5101" y="2564"/>
                    </a:lnTo>
                    <a:lnTo>
                      <a:pt x="5083" y="2504"/>
                    </a:lnTo>
                    <a:lnTo>
                      <a:pt x="5065" y="2440"/>
                    </a:lnTo>
                    <a:lnTo>
                      <a:pt x="5051" y="2368"/>
                    </a:lnTo>
                    <a:lnTo>
                      <a:pt x="5038" y="2287"/>
                    </a:lnTo>
                    <a:lnTo>
                      <a:pt x="5029" y="2199"/>
                    </a:lnTo>
                    <a:lnTo>
                      <a:pt x="5022" y="2104"/>
                    </a:lnTo>
                    <a:lnTo>
                      <a:pt x="5020" y="1999"/>
                    </a:lnTo>
                    <a:lnTo>
                      <a:pt x="5020" y="1755"/>
                    </a:lnTo>
                    <a:lnTo>
                      <a:pt x="5015" y="1663"/>
                    </a:lnTo>
                    <a:lnTo>
                      <a:pt x="4999" y="1575"/>
                    </a:lnTo>
                    <a:lnTo>
                      <a:pt x="4973" y="1489"/>
                    </a:lnTo>
                    <a:lnTo>
                      <a:pt x="4937" y="1406"/>
                    </a:lnTo>
                    <a:lnTo>
                      <a:pt x="4894" y="1329"/>
                    </a:lnTo>
                    <a:lnTo>
                      <a:pt x="4840" y="1257"/>
                    </a:lnTo>
                    <a:lnTo>
                      <a:pt x="4781" y="1190"/>
                    </a:lnTo>
                    <a:lnTo>
                      <a:pt x="4714" y="1129"/>
                    </a:lnTo>
                    <a:lnTo>
                      <a:pt x="4640" y="1073"/>
                    </a:lnTo>
                    <a:lnTo>
                      <a:pt x="4561" y="1027"/>
                    </a:lnTo>
                    <a:lnTo>
                      <a:pt x="4475" y="985"/>
                    </a:lnTo>
                    <a:lnTo>
                      <a:pt x="4385" y="953"/>
                    </a:lnTo>
                    <a:lnTo>
                      <a:pt x="4291" y="930"/>
                    </a:lnTo>
                    <a:lnTo>
                      <a:pt x="4194" y="915"/>
                    </a:lnTo>
                    <a:lnTo>
                      <a:pt x="4093" y="910"/>
                    </a:lnTo>
                    <a:close/>
                    <a:moveTo>
                      <a:pt x="1796" y="899"/>
                    </a:moveTo>
                    <a:lnTo>
                      <a:pt x="1735" y="899"/>
                    </a:lnTo>
                    <a:lnTo>
                      <a:pt x="1679" y="906"/>
                    </a:lnTo>
                    <a:lnTo>
                      <a:pt x="1627" y="919"/>
                    </a:lnTo>
                    <a:lnTo>
                      <a:pt x="1622" y="948"/>
                    </a:lnTo>
                    <a:lnTo>
                      <a:pt x="1607" y="975"/>
                    </a:lnTo>
                    <a:lnTo>
                      <a:pt x="1588" y="994"/>
                    </a:lnTo>
                    <a:lnTo>
                      <a:pt x="1561" y="1009"/>
                    </a:lnTo>
                    <a:lnTo>
                      <a:pt x="1530" y="1012"/>
                    </a:lnTo>
                    <a:lnTo>
                      <a:pt x="1427" y="1012"/>
                    </a:lnTo>
                    <a:lnTo>
                      <a:pt x="1372" y="1018"/>
                    </a:lnTo>
                    <a:lnTo>
                      <a:pt x="1319" y="1030"/>
                    </a:lnTo>
                    <a:lnTo>
                      <a:pt x="1274" y="1050"/>
                    </a:lnTo>
                    <a:lnTo>
                      <a:pt x="1233" y="1077"/>
                    </a:lnTo>
                    <a:lnTo>
                      <a:pt x="1197" y="1109"/>
                    </a:lnTo>
                    <a:lnTo>
                      <a:pt x="1168" y="1147"/>
                    </a:lnTo>
                    <a:lnTo>
                      <a:pt x="1145" y="1187"/>
                    </a:lnTo>
                    <a:lnTo>
                      <a:pt x="1129" y="1230"/>
                    </a:lnTo>
                    <a:lnTo>
                      <a:pt x="1118" y="1275"/>
                    </a:lnTo>
                    <a:lnTo>
                      <a:pt x="1114" y="1322"/>
                    </a:lnTo>
                    <a:lnTo>
                      <a:pt x="1120" y="1411"/>
                    </a:lnTo>
                    <a:lnTo>
                      <a:pt x="1130" y="1501"/>
                    </a:lnTo>
                    <a:lnTo>
                      <a:pt x="1134" y="1494"/>
                    </a:lnTo>
                    <a:lnTo>
                      <a:pt x="1145" y="1474"/>
                    </a:lnTo>
                    <a:lnTo>
                      <a:pt x="1161" y="1456"/>
                    </a:lnTo>
                    <a:lnTo>
                      <a:pt x="1179" y="1444"/>
                    </a:lnTo>
                    <a:lnTo>
                      <a:pt x="1202" y="1435"/>
                    </a:lnTo>
                    <a:lnTo>
                      <a:pt x="1328" y="1410"/>
                    </a:lnTo>
                    <a:lnTo>
                      <a:pt x="1447" y="1392"/>
                    </a:lnTo>
                    <a:lnTo>
                      <a:pt x="1562" y="1381"/>
                    </a:lnTo>
                    <a:lnTo>
                      <a:pt x="1670" y="1375"/>
                    </a:lnTo>
                    <a:lnTo>
                      <a:pt x="1771" y="1377"/>
                    </a:lnTo>
                    <a:lnTo>
                      <a:pt x="1868" y="1383"/>
                    </a:lnTo>
                    <a:lnTo>
                      <a:pt x="1958" y="1393"/>
                    </a:lnTo>
                    <a:lnTo>
                      <a:pt x="2043" y="1406"/>
                    </a:lnTo>
                    <a:lnTo>
                      <a:pt x="2122" y="1424"/>
                    </a:lnTo>
                    <a:lnTo>
                      <a:pt x="2194" y="1444"/>
                    </a:lnTo>
                    <a:lnTo>
                      <a:pt x="2263" y="1465"/>
                    </a:lnTo>
                    <a:lnTo>
                      <a:pt x="2324" y="1489"/>
                    </a:lnTo>
                    <a:lnTo>
                      <a:pt x="2380" y="1514"/>
                    </a:lnTo>
                    <a:lnTo>
                      <a:pt x="2428" y="1537"/>
                    </a:lnTo>
                    <a:lnTo>
                      <a:pt x="2473" y="1562"/>
                    </a:lnTo>
                    <a:lnTo>
                      <a:pt x="2511" y="1584"/>
                    </a:lnTo>
                    <a:lnTo>
                      <a:pt x="2534" y="1501"/>
                    </a:lnTo>
                    <a:lnTo>
                      <a:pt x="2549" y="1424"/>
                    </a:lnTo>
                    <a:lnTo>
                      <a:pt x="2558" y="1350"/>
                    </a:lnTo>
                    <a:lnTo>
                      <a:pt x="2560" y="1284"/>
                    </a:lnTo>
                    <a:lnTo>
                      <a:pt x="2556" y="1223"/>
                    </a:lnTo>
                    <a:lnTo>
                      <a:pt x="2549" y="1167"/>
                    </a:lnTo>
                    <a:lnTo>
                      <a:pt x="2540" y="1117"/>
                    </a:lnTo>
                    <a:lnTo>
                      <a:pt x="2527" y="1075"/>
                    </a:lnTo>
                    <a:lnTo>
                      <a:pt x="2515" y="1039"/>
                    </a:lnTo>
                    <a:lnTo>
                      <a:pt x="2502" y="1011"/>
                    </a:lnTo>
                    <a:lnTo>
                      <a:pt x="2432" y="1003"/>
                    </a:lnTo>
                    <a:lnTo>
                      <a:pt x="2360" y="991"/>
                    </a:lnTo>
                    <a:lnTo>
                      <a:pt x="2282" y="976"/>
                    </a:lnTo>
                    <a:lnTo>
                      <a:pt x="2203" y="960"/>
                    </a:lnTo>
                    <a:lnTo>
                      <a:pt x="2135" y="946"/>
                    </a:lnTo>
                    <a:lnTo>
                      <a:pt x="2065" y="933"/>
                    </a:lnTo>
                    <a:lnTo>
                      <a:pt x="1996" y="921"/>
                    </a:lnTo>
                    <a:lnTo>
                      <a:pt x="1928" y="910"/>
                    </a:lnTo>
                    <a:lnTo>
                      <a:pt x="1861" y="903"/>
                    </a:lnTo>
                    <a:lnTo>
                      <a:pt x="1796" y="899"/>
                    </a:lnTo>
                    <a:close/>
                    <a:moveTo>
                      <a:pt x="301" y="193"/>
                    </a:moveTo>
                    <a:lnTo>
                      <a:pt x="272" y="196"/>
                    </a:lnTo>
                    <a:lnTo>
                      <a:pt x="247" y="207"/>
                    </a:lnTo>
                    <a:lnTo>
                      <a:pt x="223" y="225"/>
                    </a:lnTo>
                    <a:lnTo>
                      <a:pt x="207" y="246"/>
                    </a:lnTo>
                    <a:lnTo>
                      <a:pt x="196" y="272"/>
                    </a:lnTo>
                    <a:lnTo>
                      <a:pt x="193" y="300"/>
                    </a:lnTo>
                    <a:lnTo>
                      <a:pt x="193" y="3986"/>
                    </a:lnTo>
                    <a:lnTo>
                      <a:pt x="196" y="4015"/>
                    </a:lnTo>
                    <a:lnTo>
                      <a:pt x="207" y="4040"/>
                    </a:lnTo>
                    <a:lnTo>
                      <a:pt x="223" y="4061"/>
                    </a:lnTo>
                    <a:lnTo>
                      <a:pt x="247" y="4079"/>
                    </a:lnTo>
                    <a:lnTo>
                      <a:pt x="272" y="4090"/>
                    </a:lnTo>
                    <a:lnTo>
                      <a:pt x="301" y="4094"/>
                    </a:lnTo>
                    <a:lnTo>
                      <a:pt x="513" y="4094"/>
                    </a:lnTo>
                    <a:lnTo>
                      <a:pt x="513" y="3369"/>
                    </a:lnTo>
                    <a:lnTo>
                      <a:pt x="518" y="3292"/>
                    </a:lnTo>
                    <a:lnTo>
                      <a:pt x="535" y="3215"/>
                    </a:lnTo>
                    <a:lnTo>
                      <a:pt x="560" y="3139"/>
                    </a:lnTo>
                    <a:lnTo>
                      <a:pt x="596" y="3065"/>
                    </a:lnTo>
                    <a:lnTo>
                      <a:pt x="639" y="2997"/>
                    </a:lnTo>
                    <a:lnTo>
                      <a:pt x="689" y="2934"/>
                    </a:lnTo>
                    <a:lnTo>
                      <a:pt x="745" y="2878"/>
                    </a:lnTo>
                    <a:lnTo>
                      <a:pt x="808" y="2830"/>
                    </a:lnTo>
                    <a:lnTo>
                      <a:pt x="875" y="2790"/>
                    </a:lnTo>
                    <a:lnTo>
                      <a:pt x="947" y="2760"/>
                    </a:lnTo>
                    <a:lnTo>
                      <a:pt x="1186" y="2661"/>
                    </a:lnTo>
                    <a:lnTo>
                      <a:pt x="1211" y="2655"/>
                    </a:lnTo>
                    <a:lnTo>
                      <a:pt x="1235" y="2655"/>
                    </a:lnTo>
                    <a:lnTo>
                      <a:pt x="1258" y="2661"/>
                    </a:lnTo>
                    <a:lnTo>
                      <a:pt x="1280" y="2673"/>
                    </a:lnTo>
                    <a:lnTo>
                      <a:pt x="1291" y="2663"/>
                    </a:lnTo>
                    <a:lnTo>
                      <a:pt x="1303" y="2648"/>
                    </a:lnTo>
                    <a:lnTo>
                      <a:pt x="1314" y="2628"/>
                    </a:lnTo>
                    <a:lnTo>
                      <a:pt x="1325" y="2603"/>
                    </a:lnTo>
                    <a:lnTo>
                      <a:pt x="1330" y="2575"/>
                    </a:lnTo>
                    <a:lnTo>
                      <a:pt x="1264" y="2515"/>
                    </a:lnTo>
                    <a:lnTo>
                      <a:pt x="1204" y="2449"/>
                    </a:lnTo>
                    <a:lnTo>
                      <a:pt x="1152" y="2377"/>
                    </a:lnTo>
                    <a:lnTo>
                      <a:pt x="1107" y="2298"/>
                    </a:lnTo>
                    <a:lnTo>
                      <a:pt x="1073" y="2215"/>
                    </a:lnTo>
                    <a:lnTo>
                      <a:pt x="1046" y="2127"/>
                    </a:lnTo>
                    <a:lnTo>
                      <a:pt x="1030" y="2035"/>
                    </a:lnTo>
                    <a:lnTo>
                      <a:pt x="1024" y="1942"/>
                    </a:lnTo>
                    <a:lnTo>
                      <a:pt x="1024" y="1855"/>
                    </a:lnTo>
                    <a:lnTo>
                      <a:pt x="1015" y="1832"/>
                    </a:lnTo>
                    <a:lnTo>
                      <a:pt x="1004" y="1798"/>
                    </a:lnTo>
                    <a:lnTo>
                      <a:pt x="992" y="1757"/>
                    </a:lnTo>
                    <a:lnTo>
                      <a:pt x="977" y="1706"/>
                    </a:lnTo>
                    <a:lnTo>
                      <a:pt x="965" y="1652"/>
                    </a:lnTo>
                    <a:lnTo>
                      <a:pt x="952" y="1591"/>
                    </a:lnTo>
                    <a:lnTo>
                      <a:pt x="940" y="1528"/>
                    </a:lnTo>
                    <a:lnTo>
                      <a:pt x="931" y="1460"/>
                    </a:lnTo>
                    <a:lnTo>
                      <a:pt x="925" y="1392"/>
                    </a:lnTo>
                    <a:lnTo>
                      <a:pt x="922" y="1322"/>
                    </a:lnTo>
                    <a:lnTo>
                      <a:pt x="927" y="1251"/>
                    </a:lnTo>
                    <a:lnTo>
                      <a:pt x="941" y="1185"/>
                    </a:lnTo>
                    <a:lnTo>
                      <a:pt x="963" y="1122"/>
                    </a:lnTo>
                    <a:lnTo>
                      <a:pt x="994" y="1061"/>
                    </a:lnTo>
                    <a:lnTo>
                      <a:pt x="1033" y="1007"/>
                    </a:lnTo>
                    <a:lnTo>
                      <a:pt x="1080" y="957"/>
                    </a:lnTo>
                    <a:lnTo>
                      <a:pt x="1127" y="919"/>
                    </a:lnTo>
                    <a:lnTo>
                      <a:pt x="1179" y="886"/>
                    </a:lnTo>
                    <a:lnTo>
                      <a:pt x="1235" y="860"/>
                    </a:lnTo>
                    <a:lnTo>
                      <a:pt x="1292" y="840"/>
                    </a:lnTo>
                    <a:lnTo>
                      <a:pt x="1352" y="827"/>
                    </a:lnTo>
                    <a:lnTo>
                      <a:pt x="1413" y="822"/>
                    </a:lnTo>
                    <a:lnTo>
                      <a:pt x="1463" y="784"/>
                    </a:lnTo>
                    <a:lnTo>
                      <a:pt x="1517" y="755"/>
                    </a:lnTo>
                    <a:lnTo>
                      <a:pt x="1575" y="734"/>
                    </a:lnTo>
                    <a:lnTo>
                      <a:pt x="1636" y="719"/>
                    </a:lnTo>
                    <a:lnTo>
                      <a:pt x="1699" y="712"/>
                    </a:lnTo>
                    <a:lnTo>
                      <a:pt x="1766" y="709"/>
                    </a:lnTo>
                    <a:lnTo>
                      <a:pt x="1834" y="709"/>
                    </a:lnTo>
                    <a:lnTo>
                      <a:pt x="1903" y="714"/>
                    </a:lnTo>
                    <a:lnTo>
                      <a:pt x="1971" y="723"/>
                    </a:lnTo>
                    <a:lnTo>
                      <a:pt x="2041" y="734"/>
                    </a:lnTo>
                    <a:lnTo>
                      <a:pt x="2110" y="746"/>
                    </a:lnTo>
                    <a:lnTo>
                      <a:pt x="2176" y="759"/>
                    </a:lnTo>
                    <a:lnTo>
                      <a:pt x="2243" y="773"/>
                    </a:lnTo>
                    <a:lnTo>
                      <a:pt x="2313" y="788"/>
                    </a:lnTo>
                    <a:lnTo>
                      <a:pt x="2381" y="800"/>
                    </a:lnTo>
                    <a:lnTo>
                      <a:pt x="2444" y="811"/>
                    </a:lnTo>
                    <a:lnTo>
                      <a:pt x="2504" y="818"/>
                    </a:lnTo>
                    <a:lnTo>
                      <a:pt x="2556" y="822"/>
                    </a:lnTo>
                    <a:lnTo>
                      <a:pt x="2583" y="825"/>
                    </a:lnTo>
                    <a:lnTo>
                      <a:pt x="2608" y="836"/>
                    </a:lnTo>
                    <a:lnTo>
                      <a:pt x="2630" y="856"/>
                    </a:lnTo>
                    <a:lnTo>
                      <a:pt x="2644" y="876"/>
                    </a:lnTo>
                    <a:lnTo>
                      <a:pt x="2660" y="903"/>
                    </a:lnTo>
                    <a:lnTo>
                      <a:pt x="2677" y="937"/>
                    </a:lnTo>
                    <a:lnTo>
                      <a:pt x="2695" y="976"/>
                    </a:lnTo>
                    <a:lnTo>
                      <a:pt x="2711" y="1021"/>
                    </a:lnTo>
                    <a:lnTo>
                      <a:pt x="2725" y="1072"/>
                    </a:lnTo>
                    <a:lnTo>
                      <a:pt x="2736" y="1129"/>
                    </a:lnTo>
                    <a:lnTo>
                      <a:pt x="2745" y="1192"/>
                    </a:lnTo>
                    <a:lnTo>
                      <a:pt x="2750" y="1259"/>
                    </a:lnTo>
                    <a:lnTo>
                      <a:pt x="2750" y="1331"/>
                    </a:lnTo>
                    <a:lnTo>
                      <a:pt x="2745" y="1408"/>
                    </a:lnTo>
                    <a:lnTo>
                      <a:pt x="2732" y="1489"/>
                    </a:lnTo>
                    <a:lnTo>
                      <a:pt x="2714" y="1573"/>
                    </a:lnTo>
                    <a:lnTo>
                      <a:pt x="2687" y="1663"/>
                    </a:lnTo>
                    <a:lnTo>
                      <a:pt x="2651" y="1755"/>
                    </a:lnTo>
                    <a:lnTo>
                      <a:pt x="2651" y="1942"/>
                    </a:lnTo>
                    <a:lnTo>
                      <a:pt x="2646" y="2035"/>
                    </a:lnTo>
                    <a:lnTo>
                      <a:pt x="2630" y="2127"/>
                    </a:lnTo>
                    <a:lnTo>
                      <a:pt x="2605" y="2215"/>
                    </a:lnTo>
                    <a:lnTo>
                      <a:pt x="2569" y="2300"/>
                    </a:lnTo>
                    <a:lnTo>
                      <a:pt x="2525" y="2377"/>
                    </a:lnTo>
                    <a:lnTo>
                      <a:pt x="2471" y="2451"/>
                    </a:lnTo>
                    <a:lnTo>
                      <a:pt x="2412" y="2517"/>
                    </a:lnTo>
                    <a:lnTo>
                      <a:pt x="2345" y="2576"/>
                    </a:lnTo>
                    <a:lnTo>
                      <a:pt x="2353" y="2605"/>
                    </a:lnTo>
                    <a:lnTo>
                      <a:pt x="2362" y="2628"/>
                    </a:lnTo>
                    <a:lnTo>
                      <a:pt x="2374" y="2648"/>
                    </a:lnTo>
                    <a:lnTo>
                      <a:pt x="2385" y="2663"/>
                    </a:lnTo>
                    <a:lnTo>
                      <a:pt x="2396" y="2673"/>
                    </a:lnTo>
                    <a:lnTo>
                      <a:pt x="2417" y="2661"/>
                    </a:lnTo>
                    <a:lnTo>
                      <a:pt x="2441" y="2655"/>
                    </a:lnTo>
                    <a:lnTo>
                      <a:pt x="2466" y="2655"/>
                    </a:lnTo>
                    <a:lnTo>
                      <a:pt x="2489" y="2661"/>
                    </a:lnTo>
                    <a:lnTo>
                      <a:pt x="2729" y="2760"/>
                    </a:lnTo>
                    <a:lnTo>
                      <a:pt x="2767" y="2774"/>
                    </a:lnTo>
                    <a:lnTo>
                      <a:pt x="2765" y="2765"/>
                    </a:lnTo>
                    <a:lnTo>
                      <a:pt x="2765" y="2758"/>
                    </a:lnTo>
                    <a:lnTo>
                      <a:pt x="2770" y="2731"/>
                    </a:lnTo>
                    <a:lnTo>
                      <a:pt x="2781" y="2706"/>
                    </a:lnTo>
                    <a:lnTo>
                      <a:pt x="2801" y="2686"/>
                    </a:lnTo>
                    <a:lnTo>
                      <a:pt x="2806" y="2681"/>
                    </a:lnTo>
                    <a:lnTo>
                      <a:pt x="2817" y="2668"/>
                    </a:lnTo>
                    <a:lnTo>
                      <a:pt x="2830" y="2648"/>
                    </a:lnTo>
                    <a:lnTo>
                      <a:pt x="2848" y="2621"/>
                    </a:lnTo>
                    <a:lnTo>
                      <a:pt x="2866" y="2587"/>
                    </a:lnTo>
                    <a:lnTo>
                      <a:pt x="2885" y="2544"/>
                    </a:lnTo>
                    <a:lnTo>
                      <a:pt x="2900" y="2504"/>
                    </a:lnTo>
                    <a:lnTo>
                      <a:pt x="2916" y="2458"/>
                    </a:lnTo>
                    <a:lnTo>
                      <a:pt x="2930" y="2402"/>
                    </a:lnTo>
                    <a:lnTo>
                      <a:pt x="2943" y="2339"/>
                    </a:lnTo>
                    <a:lnTo>
                      <a:pt x="2956" y="2267"/>
                    </a:lnTo>
                    <a:lnTo>
                      <a:pt x="2965" y="2188"/>
                    </a:lnTo>
                    <a:lnTo>
                      <a:pt x="2970" y="2098"/>
                    </a:lnTo>
                    <a:lnTo>
                      <a:pt x="2972" y="1999"/>
                    </a:lnTo>
                    <a:lnTo>
                      <a:pt x="2972" y="1755"/>
                    </a:lnTo>
                    <a:lnTo>
                      <a:pt x="2979" y="1649"/>
                    </a:lnTo>
                    <a:lnTo>
                      <a:pt x="2995" y="1546"/>
                    </a:lnTo>
                    <a:lnTo>
                      <a:pt x="3022" y="1447"/>
                    </a:lnTo>
                    <a:lnTo>
                      <a:pt x="3060" y="1352"/>
                    </a:lnTo>
                    <a:lnTo>
                      <a:pt x="3109" y="1262"/>
                    </a:lnTo>
                    <a:lnTo>
                      <a:pt x="3164" y="1176"/>
                    </a:lnTo>
                    <a:lnTo>
                      <a:pt x="3229" y="1097"/>
                    </a:lnTo>
                    <a:lnTo>
                      <a:pt x="3301" y="1023"/>
                    </a:lnTo>
                    <a:lnTo>
                      <a:pt x="3380" y="955"/>
                    </a:lnTo>
                    <a:lnTo>
                      <a:pt x="3467" y="895"/>
                    </a:lnTo>
                    <a:lnTo>
                      <a:pt x="3559" y="843"/>
                    </a:lnTo>
                    <a:lnTo>
                      <a:pt x="3658" y="800"/>
                    </a:lnTo>
                    <a:lnTo>
                      <a:pt x="3760" y="766"/>
                    </a:lnTo>
                    <a:lnTo>
                      <a:pt x="3866" y="739"/>
                    </a:lnTo>
                    <a:lnTo>
                      <a:pt x="3978" y="725"/>
                    </a:lnTo>
                    <a:lnTo>
                      <a:pt x="4093" y="719"/>
                    </a:lnTo>
                    <a:lnTo>
                      <a:pt x="4207" y="725"/>
                    </a:lnTo>
                    <a:lnTo>
                      <a:pt x="4318" y="739"/>
                    </a:lnTo>
                    <a:lnTo>
                      <a:pt x="4424" y="766"/>
                    </a:lnTo>
                    <a:lnTo>
                      <a:pt x="4529" y="800"/>
                    </a:lnTo>
                    <a:lnTo>
                      <a:pt x="4626" y="843"/>
                    </a:lnTo>
                    <a:lnTo>
                      <a:pt x="4718" y="895"/>
                    </a:lnTo>
                    <a:lnTo>
                      <a:pt x="4804" y="955"/>
                    </a:lnTo>
                    <a:lnTo>
                      <a:pt x="4883" y="1023"/>
                    </a:lnTo>
                    <a:lnTo>
                      <a:pt x="4957" y="1097"/>
                    </a:lnTo>
                    <a:lnTo>
                      <a:pt x="5020" y="1176"/>
                    </a:lnTo>
                    <a:lnTo>
                      <a:pt x="5078" y="1262"/>
                    </a:lnTo>
                    <a:lnTo>
                      <a:pt x="5125" y="1352"/>
                    </a:lnTo>
                    <a:lnTo>
                      <a:pt x="5162" y="1447"/>
                    </a:lnTo>
                    <a:lnTo>
                      <a:pt x="5189" y="1546"/>
                    </a:lnTo>
                    <a:lnTo>
                      <a:pt x="5207" y="1649"/>
                    </a:lnTo>
                    <a:lnTo>
                      <a:pt x="5213" y="1755"/>
                    </a:lnTo>
                    <a:lnTo>
                      <a:pt x="5213" y="1999"/>
                    </a:lnTo>
                    <a:lnTo>
                      <a:pt x="5215" y="2098"/>
                    </a:lnTo>
                    <a:lnTo>
                      <a:pt x="5220" y="2188"/>
                    </a:lnTo>
                    <a:lnTo>
                      <a:pt x="5229" y="2267"/>
                    </a:lnTo>
                    <a:lnTo>
                      <a:pt x="5242" y="2339"/>
                    </a:lnTo>
                    <a:lnTo>
                      <a:pt x="5254" y="2402"/>
                    </a:lnTo>
                    <a:lnTo>
                      <a:pt x="5269" y="2458"/>
                    </a:lnTo>
                    <a:lnTo>
                      <a:pt x="5285" y="2504"/>
                    </a:lnTo>
                    <a:lnTo>
                      <a:pt x="5299" y="2544"/>
                    </a:lnTo>
                    <a:lnTo>
                      <a:pt x="5319" y="2587"/>
                    </a:lnTo>
                    <a:lnTo>
                      <a:pt x="5339" y="2621"/>
                    </a:lnTo>
                    <a:lnTo>
                      <a:pt x="5355" y="2648"/>
                    </a:lnTo>
                    <a:lnTo>
                      <a:pt x="5369" y="2668"/>
                    </a:lnTo>
                    <a:lnTo>
                      <a:pt x="5378" y="2681"/>
                    </a:lnTo>
                    <a:lnTo>
                      <a:pt x="5384" y="2686"/>
                    </a:lnTo>
                    <a:lnTo>
                      <a:pt x="5404" y="2706"/>
                    </a:lnTo>
                    <a:lnTo>
                      <a:pt x="5416" y="2731"/>
                    </a:lnTo>
                    <a:lnTo>
                      <a:pt x="5420" y="2758"/>
                    </a:lnTo>
                    <a:lnTo>
                      <a:pt x="5416" y="2787"/>
                    </a:lnTo>
                    <a:lnTo>
                      <a:pt x="5404" y="2812"/>
                    </a:lnTo>
                    <a:lnTo>
                      <a:pt x="5384" y="2832"/>
                    </a:lnTo>
                    <a:lnTo>
                      <a:pt x="5378" y="2837"/>
                    </a:lnTo>
                    <a:lnTo>
                      <a:pt x="5368" y="2844"/>
                    </a:lnTo>
                    <a:lnTo>
                      <a:pt x="5350" y="2857"/>
                    </a:lnTo>
                    <a:lnTo>
                      <a:pt x="5326" y="2873"/>
                    </a:lnTo>
                    <a:lnTo>
                      <a:pt x="5297" y="2889"/>
                    </a:lnTo>
                    <a:lnTo>
                      <a:pt x="5261" y="2907"/>
                    </a:lnTo>
                    <a:lnTo>
                      <a:pt x="5220" y="2927"/>
                    </a:lnTo>
                    <a:lnTo>
                      <a:pt x="5269" y="2979"/>
                    </a:lnTo>
                    <a:lnTo>
                      <a:pt x="5312" y="3037"/>
                    </a:lnTo>
                    <a:lnTo>
                      <a:pt x="5350" y="3099"/>
                    </a:lnTo>
                    <a:lnTo>
                      <a:pt x="5378" y="3164"/>
                    </a:lnTo>
                    <a:lnTo>
                      <a:pt x="5400" y="3231"/>
                    </a:lnTo>
                    <a:lnTo>
                      <a:pt x="5414" y="3299"/>
                    </a:lnTo>
                    <a:lnTo>
                      <a:pt x="5418" y="3369"/>
                    </a:lnTo>
                    <a:lnTo>
                      <a:pt x="5418" y="4094"/>
                    </a:lnTo>
                    <a:lnTo>
                      <a:pt x="5629" y="4094"/>
                    </a:lnTo>
                    <a:lnTo>
                      <a:pt x="5659" y="4090"/>
                    </a:lnTo>
                    <a:lnTo>
                      <a:pt x="5684" y="4079"/>
                    </a:lnTo>
                    <a:lnTo>
                      <a:pt x="5706" y="4061"/>
                    </a:lnTo>
                    <a:lnTo>
                      <a:pt x="5724" y="4040"/>
                    </a:lnTo>
                    <a:lnTo>
                      <a:pt x="5735" y="4015"/>
                    </a:lnTo>
                    <a:lnTo>
                      <a:pt x="5738" y="3986"/>
                    </a:lnTo>
                    <a:lnTo>
                      <a:pt x="5738" y="300"/>
                    </a:lnTo>
                    <a:lnTo>
                      <a:pt x="5735" y="272"/>
                    </a:lnTo>
                    <a:lnTo>
                      <a:pt x="5724" y="246"/>
                    </a:lnTo>
                    <a:lnTo>
                      <a:pt x="5706" y="225"/>
                    </a:lnTo>
                    <a:lnTo>
                      <a:pt x="5684" y="207"/>
                    </a:lnTo>
                    <a:lnTo>
                      <a:pt x="5659" y="196"/>
                    </a:lnTo>
                    <a:lnTo>
                      <a:pt x="5629" y="193"/>
                    </a:lnTo>
                    <a:lnTo>
                      <a:pt x="301" y="193"/>
                    </a:lnTo>
                    <a:close/>
                    <a:moveTo>
                      <a:pt x="301" y="0"/>
                    </a:moveTo>
                    <a:lnTo>
                      <a:pt x="5629" y="0"/>
                    </a:lnTo>
                    <a:lnTo>
                      <a:pt x="5683" y="6"/>
                    </a:lnTo>
                    <a:lnTo>
                      <a:pt x="5735" y="20"/>
                    </a:lnTo>
                    <a:lnTo>
                      <a:pt x="5782" y="42"/>
                    </a:lnTo>
                    <a:lnTo>
                      <a:pt x="5823" y="70"/>
                    </a:lnTo>
                    <a:lnTo>
                      <a:pt x="5859" y="108"/>
                    </a:lnTo>
                    <a:lnTo>
                      <a:pt x="5890" y="149"/>
                    </a:lnTo>
                    <a:lnTo>
                      <a:pt x="5911" y="196"/>
                    </a:lnTo>
                    <a:lnTo>
                      <a:pt x="5926" y="246"/>
                    </a:lnTo>
                    <a:lnTo>
                      <a:pt x="5931" y="300"/>
                    </a:lnTo>
                    <a:lnTo>
                      <a:pt x="5931" y="3986"/>
                    </a:lnTo>
                    <a:lnTo>
                      <a:pt x="5926" y="4040"/>
                    </a:lnTo>
                    <a:lnTo>
                      <a:pt x="5911" y="4090"/>
                    </a:lnTo>
                    <a:lnTo>
                      <a:pt x="5890" y="4137"/>
                    </a:lnTo>
                    <a:lnTo>
                      <a:pt x="5859" y="4178"/>
                    </a:lnTo>
                    <a:lnTo>
                      <a:pt x="5823" y="4216"/>
                    </a:lnTo>
                    <a:lnTo>
                      <a:pt x="5782" y="4245"/>
                    </a:lnTo>
                    <a:lnTo>
                      <a:pt x="5735" y="4266"/>
                    </a:lnTo>
                    <a:lnTo>
                      <a:pt x="5683" y="4281"/>
                    </a:lnTo>
                    <a:lnTo>
                      <a:pt x="5629" y="4286"/>
                    </a:lnTo>
                    <a:lnTo>
                      <a:pt x="301" y="4286"/>
                    </a:lnTo>
                    <a:lnTo>
                      <a:pt x="247" y="4281"/>
                    </a:lnTo>
                    <a:lnTo>
                      <a:pt x="196" y="4266"/>
                    </a:lnTo>
                    <a:lnTo>
                      <a:pt x="149" y="4245"/>
                    </a:lnTo>
                    <a:lnTo>
                      <a:pt x="108" y="4216"/>
                    </a:lnTo>
                    <a:lnTo>
                      <a:pt x="70" y="4178"/>
                    </a:lnTo>
                    <a:lnTo>
                      <a:pt x="41" y="4137"/>
                    </a:lnTo>
                    <a:lnTo>
                      <a:pt x="18" y="4090"/>
                    </a:lnTo>
                    <a:lnTo>
                      <a:pt x="5" y="4040"/>
                    </a:lnTo>
                    <a:lnTo>
                      <a:pt x="0" y="3986"/>
                    </a:lnTo>
                    <a:lnTo>
                      <a:pt x="0" y="300"/>
                    </a:lnTo>
                    <a:lnTo>
                      <a:pt x="5" y="246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0" y="108"/>
                    </a:lnTo>
                    <a:lnTo>
                      <a:pt x="108" y="70"/>
                    </a:lnTo>
                    <a:lnTo>
                      <a:pt x="149" y="42"/>
                    </a:lnTo>
                    <a:lnTo>
                      <a:pt x="196" y="20"/>
                    </a:lnTo>
                    <a:lnTo>
                      <a:pt x="247" y="6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309416-0148-382B-AFB5-CA871D77D806}"/>
              </a:ext>
            </a:extLst>
          </p:cNvPr>
          <p:cNvGrpSpPr/>
          <p:nvPr/>
        </p:nvGrpSpPr>
        <p:grpSpPr>
          <a:xfrm>
            <a:off x="5293118" y="3079179"/>
            <a:ext cx="3354520" cy="1027418"/>
            <a:chOff x="542241" y="3401652"/>
            <a:chExt cx="2803898" cy="1027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AE0465-ACB5-A1D1-F631-E663F7160EBB}"/>
                </a:ext>
              </a:extLst>
            </p:cNvPr>
            <p:cNvSpPr txBox="1"/>
            <p:nvPr/>
          </p:nvSpPr>
          <p:spPr>
            <a:xfrm>
              <a:off x="1280744" y="3474963"/>
              <a:ext cx="2065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113" normalizeH="0" baseline="0" noProof="0" dirty="0">
                  <a:ln>
                    <a:noFill/>
                  </a:ln>
                  <a:solidFill>
                    <a:srgbClr val="5F6369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It allows HR to determine what the effective cycle for the changes will be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-113" normalizeH="0" baseline="0" noProof="0" dirty="0">
                <a:ln>
                  <a:noFill/>
                </a:ln>
                <a:solidFill>
                  <a:srgbClr val="5F6369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6737B8B-E8D9-D387-4F04-E2F718F572CC}"/>
                </a:ext>
              </a:extLst>
            </p:cNvPr>
            <p:cNvGrpSpPr/>
            <p:nvPr/>
          </p:nvGrpSpPr>
          <p:grpSpPr>
            <a:xfrm>
              <a:off x="542241" y="3401652"/>
              <a:ext cx="584567" cy="677537"/>
              <a:chOff x="542241" y="3401652"/>
              <a:chExt cx="584567" cy="67753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82B0526-6D1D-1467-98F1-1563AA4DA7FA}"/>
                  </a:ext>
                </a:extLst>
              </p:cNvPr>
              <p:cNvSpPr/>
              <p:nvPr/>
            </p:nvSpPr>
            <p:spPr>
              <a:xfrm>
                <a:off x="542241" y="3401652"/>
                <a:ext cx="584567" cy="67753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9" name="Group 24">
                <a:extLst>
                  <a:ext uri="{FF2B5EF4-FFF2-40B4-BE49-F238E27FC236}">
                    <a16:creationId xmlns:a16="http://schemas.microsoft.com/office/drawing/2014/main" id="{939F81CF-2919-0F24-40C1-D3224EFAC48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43059" y="3578529"/>
                <a:ext cx="251114" cy="323782"/>
                <a:chOff x="2688" y="677"/>
                <a:chExt cx="2298" cy="2963"/>
              </a:xfrm>
              <a:solidFill>
                <a:schemeClr val="bg1"/>
              </a:solidFill>
            </p:grpSpPr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E6E5B5EF-3E8C-6FDD-EBF0-EE174839ED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88" y="677"/>
                  <a:ext cx="2298" cy="2963"/>
                </a:xfrm>
                <a:custGeom>
                  <a:avLst/>
                  <a:gdLst>
                    <a:gd name="T0" fmla="*/ 191 w 4595"/>
                    <a:gd name="T1" fmla="*/ 1530 h 5927"/>
                    <a:gd name="T2" fmla="*/ 198 w 4595"/>
                    <a:gd name="T3" fmla="*/ 1946 h 5927"/>
                    <a:gd name="T4" fmla="*/ 285 w 4595"/>
                    <a:gd name="T5" fmla="*/ 1569 h 5927"/>
                    <a:gd name="T6" fmla="*/ 402 w 4595"/>
                    <a:gd name="T7" fmla="*/ 193 h 5927"/>
                    <a:gd name="T8" fmla="*/ 300 w 4595"/>
                    <a:gd name="T9" fmla="*/ 267 h 5927"/>
                    <a:gd name="T10" fmla="*/ 386 w 4595"/>
                    <a:gd name="T11" fmla="*/ 1398 h 5927"/>
                    <a:gd name="T12" fmla="*/ 494 w 4595"/>
                    <a:gd name="T13" fmla="*/ 1576 h 5927"/>
                    <a:gd name="T14" fmla="*/ 478 w 4595"/>
                    <a:gd name="T15" fmla="*/ 2559 h 5927"/>
                    <a:gd name="T16" fmla="*/ 343 w 4595"/>
                    <a:gd name="T17" fmla="*/ 2716 h 5927"/>
                    <a:gd name="T18" fmla="*/ 314 w 4595"/>
                    <a:gd name="T19" fmla="*/ 5690 h 5927"/>
                    <a:gd name="T20" fmla="*/ 1552 w 4595"/>
                    <a:gd name="T21" fmla="*/ 5736 h 5927"/>
                    <a:gd name="T22" fmla="*/ 1682 w 4595"/>
                    <a:gd name="T23" fmla="*/ 5573 h 5927"/>
                    <a:gd name="T24" fmla="*/ 2862 w 4595"/>
                    <a:gd name="T25" fmla="*/ 5530 h 5927"/>
                    <a:gd name="T26" fmla="*/ 3058 w 4595"/>
                    <a:gd name="T27" fmla="*/ 5604 h 5927"/>
                    <a:gd name="T28" fmla="*/ 4296 w 4595"/>
                    <a:gd name="T29" fmla="*/ 5736 h 5927"/>
                    <a:gd name="T30" fmla="*/ 4399 w 4595"/>
                    <a:gd name="T31" fmla="*/ 5660 h 5927"/>
                    <a:gd name="T32" fmla="*/ 4312 w 4595"/>
                    <a:gd name="T33" fmla="*/ 2173 h 5927"/>
                    <a:gd name="T34" fmla="*/ 4204 w 4595"/>
                    <a:gd name="T35" fmla="*/ 1995 h 5927"/>
                    <a:gd name="T36" fmla="*/ 4242 w 4595"/>
                    <a:gd name="T37" fmla="*/ 1784 h 5927"/>
                    <a:gd name="T38" fmla="*/ 4404 w 4595"/>
                    <a:gd name="T39" fmla="*/ 1654 h 5927"/>
                    <a:gd name="T40" fmla="*/ 3643 w 4595"/>
                    <a:gd name="T41" fmla="*/ 195 h 5927"/>
                    <a:gd name="T42" fmla="*/ 402 w 4595"/>
                    <a:gd name="T43" fmla="*/ 0 h 5927"/>
                    <a:gd name="T44" fmla="*/ 3747 w 4595"/>
                    <a:gd name="T45" fmla="*/ 34 h 5927"/>
                    <a:gd name="T46" fmla="*/ 4581 w 4595"/>
                    <a:gd name="T47" fmla="*/ 882 h 5927"/>
                    <a:gd name="T48" fmla="*/ 4592 w 4595"/>
                    <a:gd name="T49" fmla="*/ 1766 h 5927"/>
                    <a:gd name="T50" fmla="*/ 4500 w 4595"/>
                    <a:gd name="T51" fmla="*/ 1831 h 5927"/>
                    <a:gd name="T52" fmla="*/ 4397 w 4595"/>
                    <a:gd name="T53" fmla="*/ 1905 h 5927"/>
                    <a:gd name="T54" fmla="*/ 4435 w 4595"/>
                    <a:gd name="T55" fmla="*/ 2027 h 5927"/>
                    <a:gd name="T56" fmla="*/ 4557 w 4595"/>
                    <a:gd name="T57" fmla="*/ 2067 h 5927"/>
                    <a:gd name="T58" fmla="*/ 4595 w 4595"/>
                    <a:gd name="T59" fmla="*/ 5626 h 5927"/>
                    <a:gd name="T60" fmla="*/ 4525 w 4595"/>
                    <a:gd name="T61" fmla="*/ 5820 h 5927"/>
                    <a:gd name="T62" fmla="*/ 4348 w 4595"/>
                    <a:gd name="T63" fmla="*/ 5921 h 5927"/>
                    <a:gd name="T64" fmla="*/ 3009 w 4595"/>
                    <a:gd name="T65" fmla="*/ 5909 h 5927"/>
                    <a:gd name="T66" fmla="*/ 2964 w 4595"/>
                    <a:gd name="T67" fmla="*/ 5797 h 5927"/>
                    <a:gd name="T68" fmla="*/ 2862 w 4595"/>
                    <a:gd name="T69" fmla="*/ 5723 h 5927"/>
                    <a:gd name="T70" fmla="*/ 1748 w 4595"/>
                    <a:gd name="T71" fmla="*/ 5766 h 5927"/>
                    <a:gd name="T72" fmla="*/ 1709 w 4595"/>
                    <a:gd name="T73" fmla="*/ 5887 h 5927"/>
                    <a:gd name="T74" fmla="*/ 402 w 4595"/>
                    <a:gd name="T75" fmla="*/ 5927 h 5927"/>
                    <a:gd name="T76" fmla="*/ 209 w 4595"/>
                    <a:gd name="T77" fmla="*/ 5856 h 5927"/>
                    <a:gd name="T78" fmla="*/ 106 w 4595"/>
                    <a:gd name="T79" fmla="*/ 5680 h 5927"/>
                    <a:gd name="T80" fmla="*/ 121 w 4595"/>
                    <a:gd name="T81" fmla="*/ 2599 h 5927"/>
                    <a:gd name="T82" fmla="*/ 233 w 4595"/>
                    <a:gd name="T83" fmla="*/ 2556 h 5927"/>
                    <a:gd name="T84" fmla="*/ 307 w 4595"/>
                    <a:gd name="T85" fmla="*/ 2451 h 5927"/>
                    <a:gd name="T86" fmla="*/ 110 w 4595"/>
                    <a:gd name="T87" fmla="*/ 2117 h 5927"/>
                    <a:gd name="T88" fmla="*/ 4 w 4595"/>
                    <a:gd name="T89" fmla="*/ 1986 h 5927"/>
                    <a:gd name="T90" fmla="*/ 18 w 4595"/>
                    <a:gd name="T91" fmla="*/ 1447 h 5927"/>
                    <a:gd name="T92" fmla="*/ 101 w 4595"/>
                    <a:gd name="T93" fmla="*/ 301 h 5927"/>
                    <a:gd name="T94" fmla="*/ 173 w 4595"/>
                    <a:gd name="T95" fmla="*/ 108 h 5927"/>
                    <a:gd name="T96" fmla="*/ 348 w 4595"/>
                    <a:gd name="T97" fmla="*/ 5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95" h="5927">
                      <a:moveTo>
                        <a:pt x="198" y="1524"/>
                      </a:moveTo>
                      <a:lnTo>
                        <a:pt x="195" y="1524"/>
                      </a:lnTo>
                      <a:lnTo>
                        <a:pt x="193" y="1528"/>
                      </a:lnTo>
                      <a:lnTo>
                        <a:pt x="191" y="1530"/>
                      </a:lnTo>
                      <a:lnTo>
                        <a:pt x="191" y="1939"/>
                      </a:lnTo>
                      <a:lnTo>
                        <a:pt x="193" y="1943"/>
                      </a:lnTo>
                      <a:lnTo>
                        <a:pt x="195" y="1946"/>
                      </a:lnTo>
                      <a:lnTo>
                        <a:pt x="198" y="1946"/>
                      </a:lnTo>
                      <a:lnTo>
                        <a:pt x="307" y="1946"/>
                      </a:lnTo>
                      <a:lnTo>
                        <a:pt x="307" y="1632"/>
                      </a:lnTo>
                      <a:lnTo>
                        <a:pt x="301" y="1598"/>
                      </a:lnTo>
                      <a:lnTo>
                        <a:pt x="285" y="1569"/>
                      </a:lnTo>
                      <a:lnTo>
                        <a:pt x="262" y="1544"/>
                      </a:lnTo>
                      <a:lnTo>
                        <a:pt x="233" y="1530"/>
                      </a:lnTo>
                      <a:lnTo>
                        <a:pt x="198" y="1524"/>
                      </a:lnTo>
                      <a:close/>
                      <a:moveTo>
                        <a:pt x="402" y="193"/>
                      </a:moveTo>
                      <a:lnTo>
                        <a:pt x="368" y="198"/>
                      </a:lnTo>
                      <a:lnTo>
                        <a:pt x="339" y="213"/>
                      </a:lnTo>
                      <a:lnTo>
                        <a:pt x="314" y="236"/>
                      </a:lnTo>
                      <a:lnTo>
                        <a:pt x="300" y="267"/>
                      </a:lnTo>
                      <a:lnTo>
                        <a:pt x="294" y="301"/>
                      </a:lnTo>
                      <a:lnTo>
                        <a:pt x="294" y="1347"/>
                      </a:lnTo>
                      <a:lnTo>
                        <a:pt x="343" y="1369"/>
                      </a:lnTo>
                      <a:lnTo>
                        <a:pt x="386" y="1398"/>
                      </a:lnTo>
                      <a:lnTo>
                        <a:pt x="424" y="1436"/>
                      </a:lnTo>
                      <a:lnTo>
                        <a:pt x="455" y="1477"/>
                      </a:lnTo>
                      <a:lnTo>
                        <a:pt x="478" y="1526"/>
                      </a:lnTo>
                      <a:lnTo>
                        <a:pt x="494" y="1576"/>
                      </a:lnTo>
                      <a:lnTo>
                        <a:pt x="498" y="1632"/>
                      </a:lnTo>
                      <a:lnTo>
                        <a:pt x="498" y="2451"/>
                      </a:lnTo>
                      <a:lnTo>
                        <a:pt x="494" y="2507"/>
                      </a:lnTo>
                      <a:lnTo>
                        <a:pt x="478" y="2559"/>
                      </a:lnTo>
                      <a:lnTo>
                        <a:pt x="455" y="2606"/>
                      </a:lnTo>
                      <a:lnTo>
                        <a:pt x="424" y="2650"/>
                      </a:lnTo>
                      <a:lnTo>
                        <a:pt x="386" y="2686"/>
                      </a:lnTo>
                      <a:lnTo>
                        <a:pt x="343" y="2716"/>
                      </a:lnTo>
                      <a:lnTo>
                        <a:pt x="294" y="2736"/>
                      </a:lnTo>
                      <a:lnTo>
                        <a:pt x="294" y="5626"/>
                      </a:lnTo>
                      <a:lnTo>
                        <a:pt x="300" y="5660"/>
                      </a:lnTo>
                      <a:lnTo>
                        <a:pt x="314" y="5690"/>
                      </a:lnTo>
                      <a:lnTo>
                        <a:pt x="339" y="5714"/>
                      </a:lnTo>
                      <a:lnTo>
                        <a:pt x="368" y="5730"/>
                      </a:lnTo>
                      <a:lnTo>
                        <a:pt x="402" y="5736"/>
                      </a:lnTo>
                      <a:lnTo>
                        <a:pt x="1552" y="5736"/>
                      </a:lnTo>
                      <a:lnTo>
                        <a:pt x="1573" y="5687"/>
                      </a:lnTo>
                      <a:lnTo>
                        <a:pt x="1602" y="5642"/>
                      </a:lnTo>
                      <a:lnTo>
                        <a:pt x="1638" y="5604"/>
                      </a:lnTo>
                      <a:lnTo>
                        <a:pt x="1682" y="5573"/>
                      </a:lnTo>
                      <a:lnTo>
                        <a:pt x="1728" y="5550"/>
                      </a:lnTo>
                      <a:lnTo>
                        <a:pt x="1781" y="5535"/>
                      </a:lnTo>
                      <a:lnTo>
                        <a:pt x="1837" y="5530"/>
                      </a:lnTo>
                      <a:lnTo>
                        <a:pt x="2862" y="5530"/>
                      </a:lnTo>
                      <a:lnTo>
                        <a:pt x="2916" y="5535"/>
                      </a:lnTo>
                      <a:lnTo>
                        <a:pt x="2968" y="5550"/>
                      </a:lnTo>
                      <a:lnTo>
                        <a:pt x="3017" y="5573"/>
                      </a:lnTo>
                      <a:lnTo>
                        <a:pt x="3058" y="5604"/>
                      </a:lnTo>
                      <a:lnTo>
                        <a:pt x="3096" y="5642"/>
                      </a:lnTo>
                      <a:lnTo>
                        <a:pt x="3125" y="5687"/>
                      </a:lnTo>
                      <a:lnTo>
                        <a:pt x="3147" y="5736"/>
                      </a:lnTo>
                      <a:lnTo>
                        <a:pt x="4296" y="5736"/>
                      </a:lnTo>
                      <a:lnTo>
                        <a:pt x="4330" y="5730"/>
                      </a:lnTo>
                      <a:lnTo>
                        <a:pt x="4359" y="5714"/>
                      </a:lnTo>
                      <a:lnTo>
                        <a:pt x="4382" y="5690"/>
                      </a:lnTo>
                      <a:lnTo>
                        <a:pt x="4399" y="5660"/>
                      </a:lnTo>
                      <a:lnTo>
                        <a:pt x="4404" y="5626"/>
                      </a:lnTo>
                      <a:lnTo>
                        <a:pt x="4404" y="2226"/>
                      </a:lnTo>
                      <a:lnTo>
                        <a:pt x="4355" y="2204"/>
                      </a:lnTo>
                      <a:lnTo>
                        <a:pt x="4312" y="2173"/>
                      </a:lnTo>
                      <a:lnTo>
                        <a:pt x="4272" y="2137"/>
                      </a:lnTo>
                      <a:lnTo>
                        <a:pt x="4242" y="2094"/>
                      </a:lnTo>
                      <a:lnTo>
                        <a:pt x="4218" y="2047"/>
                      </a:lnTo>
                      <a:lnTo>
                        <a:pt x="4204" y="1995"/>
                      </a:lnTo>
                      <a:lnTo>
                        <a:pt x="4198" y="1939"/>
                      </a:lnTo>
                      <a:lnTo>
                        <a:pt x="4204" y="1885"/>
                      </a:lnTo>
                      <a:lnTo>
                        <a:pt x="4218" y="1833"/>
                      </a:lnTo>
                      <a:lnTo>
                        <a:pt x="4242" y="1784"/>
                      </a:lnTo>
                      <a:lnTo>
                        <a:pt x="4272" y="1742"/>
                      </a:lnTo>
                      <a:lnTo>
                        <a:pt x="4312" y="1706"/>
                      </a:lnTo>
                      <a:lnTo>
                        <a:pt x="4355" y="1676"/>
                      </a:lnTo>
                      <a:lnTo>
                        <a:pt x="4404" y="1654"/>
                      </a:lnTo>
                      <a:lnTo>
                        <a:pt x="4404" y="958"/>
                      </a:lnTo>
                      <a:lnTo>
                        <a:pt x="4404" y="956"/>
                      </a:lnTo>
                      <a:lnTo>
                        <a:pt x="4402" y="954"/>
                      </a:lnTo>
                      <a:lnTo>
                        <a:pt x="3643" y="195"/>
                      </a:lnTo>
                      <a:lnTo>
                        <a:pt x="3641" y="193"/>
                      </a:lnTo>
                      <a:lnTo>
                        <a:pt x="3637" y="193"/>
                      </a:lnTo>
                      <a:lnTo>
                        <a:pt x="402" y="193"/>
                      </a:lnTo>
                      <a:close/>
                      <a:moveTo>
                        <a:pt x="402" y="0"/>
                      </a:moveTo>
                      <a:lnTo>
                        <a:pt x="3637" y="0"/>
                      </a:lnTo>
                      <a:lnTo>
                        <a:pt x="3677" y="4"/>
                      </a:lnTo>
                      <a:lnTo>
                        <a:pt x="3713" y="16"/>
                      </a:lnTo>
                      <a:lnTo>
                        <a:pt x="3747" y="34"/>
                      </a:lnTo>
                      <a:lnTo>
                        <a:pt x="3778" y="60"/>
                      </a:lnTo>
                      <a:lnTo>
                        <a:pt x="4538" y="817"/>
                      </a:lnTo>
                      <a:lnTo>
                        <a:pt x="4563" y="848"/>
                      </a:lnTo>
                      <a:lnTo>
                        <a:pt x="4581" y="882"/>
                      </a:lnTo>
                      <a:lnTo>
                        <a:pt x="4592" y="920"/>
                      </a:lnTo>
                      <a:lnTo>
                        <a:pt x="4595" y="958"/>
                      </a:lnTo>
                      <a:lnTo>
                        <a:pt x="4595" y="1735"/>
                      </a:lnTo>
                      <a:lnTo>
                        <a:pt x="4592" y="1766"/>
                      </a:lnTo>
                      <a:lnTo>
                        <a:pt x="4577" y="1791"/>
                      </a:lnTo>
                      <a:lnTo>
                        <a:pt x="4557" y="1813"/>
                      </a:lnTo>
                      <a:lnTo>
                        <a:pt x="4530" y="1825"/>
                      </a:lnTo>
                      <a:lnTo>
                        <a:pt x="4500" y="1831"/>
                      </a:lnTo>
                      <a:lnTo>
                        <a:pt x="4465" y="1836"/>
                      </a:lnTo>
                      <a:lnTo>
                        <a:pt x="4435" y="1852"/>
                      </a:lnTo>
                      <a:lnTo>
                        <a:pt x="4411" y="1876"/>
                      </a:lnTo>
                      <a:lnTo>
                        <a:pt x="4397" y="1905"/>
                      </a:lnTo>
                      <a:lnTo>
                        <a:pt x="4391" y="1939"/>
                      </a:lnTo>
                      <a:lnTo>
                        <a:pt x="4397" y="1975"/>
                      </a:lnTo>
                      <a:lnTo>
                        <a:pt x="4411" y="2004"/>
                      </a:lnTo>
                      <a:lnTo>
                        <a:pt x="4435" y="2027"/>
                      </a:lnTo>
                      <a:lnTo>
                        <a:pt x="4465" y="2044"/>
                      </a:lnTo>
                      <a:lnTo>
                        <a:pt x="4500" y="2049"/>
                      </a:lnTo>
                      <a:lnTo>
                        <a:pt x="4530" y="2054"/>
                      </a:lnTo>
                      <a:lnTo>
                        <a:pt x="4557" y="2067"/>
                      </a:lnTo>
                      <a:lnTo>
                        <a:pt x="4577" y="2089"/>
                      </a:lnTo>
                      <a:lnTo>
                        <a:pt x="4592" y="2114"/>
                      </a:lnTo>
                      <a:lnTo>
                        <a:pt x="4595" y="2145"/>
                      </a:lnTo>
                      <a:lnTo>
                        <a:pt x="4595" y="5626"/>
                      </a:lnTo>
                      <a:lnTo>
                        <a:pt x="4592" y="5680"/>
                      </a:lnTo>
                      <a:lnTo>
                        <a:pt x="4577" y="5730"/>
                      </a:lnTo>
                      <a:lnTo>
                        <a:pt x="4556" y="5777"/>
                      </a:lnTo>
                      <a:lnTo>
                        <a:pt x="4525" y="5820"/>
                      </a:lnTo>
                      <a:lnTo>
                        <a:pt x="4489" y="5856"/>
                      </a:lnTo>
                      <a:lnTo>
                        <a:pt x="4447" y="5885"/>
                      </a:lnTo>
                      <a:lnTo>
                        <a:pt x="4401" y="5909"/>
                      </a:lnTo>
                      <a:lnTo>
                        <a:pt x="4348" y="5921"/>
                      </a:lnTo>
                      <a:lnTo>
                        <a:pt x="4296" y="5927"/>
                      </a:lnTo>
                      <a:lnTo>
                        <a:pt x="3065" y="5927"/>
                      </a:lnTo>
                      <a:lnTo>
                        <a:pt x="3035" y="5921"/>
                      </a:lnTo>
                      <a:lnTo>
                        <a:pt x="3009" y="5909"/>
                      </a:lnTo>
                      <a:lnTo>
                        <a:pt x="2988" y="5887"/>
                      </a:lnTo>
                      <a:lnTo>
                        <a:pt x="2975" y="5862"/>
                      </a:lnTo>
                      <a:lnTo>
                        <a:pt x="2970" y="5831"/>
                      </a:lnTo>
                      <a:lnTo>
                        <a:pt x="2964" y="5797"/>
                      </a:lnTo>
                      <a:lnTo>
                        <a:pt x="2948" y="5766"/>
                      </a:lnTo>
                      <a:lnTo>
                        <a:pt x="2925" y="5743"/>
                      </a:lnTo>
                      <a:lnTo>
                        <a:pt x="2896" y="5728"/>
                      </a:lnTo>
                      <a:lnTo>
                        <a:pt x="2862" y="5723"/>
                      </a:lnTo>
                      <a:lnTo>
                        <a:pt x="1837" y="5723"/>
                      </a:lnTo>
                      <a:lnTo>
                        <a:pt x="1802" y="5728"/>
                      </a:lnTo>
                      <a:lnTo>
                        <a:pt x="1772" y="5743"/>
                      </a:lnTo>
                      <a:lnTo>
                        <a:pt x="1748" y="5766"/>
                      </a:lnTo>
                      <a:lnTo>
                        <a:pt x="1734" y="5797"/>
                      </a:lnTo>
                      <a:lnTo>
                        <a:pt x="1728" y="5831"/>
                      </a:lnTo>
                      <a:lnTo>
                        <a:pt x="1723" y="5862"/>
                      </a:lnTo>
                      <a:lnTo>
                        <a:pt x="1709" y="5887"/>
                      </a:lnTo>
                      <a:lnTo>
                        <a:pt x="1689" y="5909"/>
                      </a:lnTo>
                      <a:lnTo>
                        <a:pt x="1662" y="5921"/>
                      </a:lnTo>
                      <a:lnTo>
                        <a:pt x="1631" y="5927"/>
                      </a:lnTo>
                      <a:lnTo>
                        <a:pt x="402" y="5927"/>
                      </a:lnTo>
                      <a:lnTo>
                        <a:pt x="348" y="5921"/>
                      </a:lnTo>
                      <a:lnTo>
                        <a:pt x="298" y="5909"/>
                      </a:lnTo>
                      <a:lnTo>
                        <a:pt x="251" y="5885"/>
                      </a:lnTo>
                      <a:lnTo>
                        <a:pt x="209" y="5856"/>
                      </a:lnTo>
                      <a:lnTo>
                        <a:pt x="173" y="5820"/>
                      </a:lnTo>
                      <a:lnTo>
                        <a:pt x="143" y="5777"/>
                      </a:lnTo>
                      <a:lnTo>
                        <a:pt x="121" y="5730"/>
                      </a:lnTo>
                      <a:lnTo>
                        <a:pt x="106" y="5680"/>
                      </a:lnTo>
                      <a:lnTo>
                        <a:pt x="101" y="5626"/>
                      </a:lnTo>
                      <a:lnTo>
                        <a:pt x="101" y="2657"/>
                      </a:lnTo>
                      <a:lnTo>
                        <a:pt x="106" y="2626"/>
                      </a:lnTo>
                      <a:lnTo>
                        <a:pt x="121" y="2599"/>
                      </a:lnTo>
                      <a:lnTo>
                        <a:pt x="141" y="2579"/>
                      </a:lnTo>
                      <a:lnTo>
                        <a:pt x="168" y="2565"/>
                      </a:lnTo>
                      <a:lnTo>
                        <a:pt x="198" y="2561"/>
                      </a:lnTo>
                      <a:lnTo>
                        <a:pt x="233" y="2556"/>
                      </a:lnTo>
                      <a:lnTo>
                        <a:pt x="262" y="2540"/>
                      </a:lnTo>
                      <a:lnTo>
                        <a:pt x="285" y="2516"/>
                      </a:lnTo>
                      <a:lnTo>
                        <a:pt x="301" y="2485"/>
                      </a:lnTo>
                      <a:lnTo>
                        <a:pt x="307" y="2451"/>
                      </a:lnTo>
                      <a:lnTo>
                        <a:pt x="307" y="2139"/>
                      </a:lnTo>
                      <a:lnTo>
                        <a:pt x="198" y="2139"/>
                      </a:lnTo>
                      <a:lnTo>
                        <a:pt x="152" y="2134"/>
                      </a:lnTo>
                      <a:lnTo>
                        <a:pt x="110" y="2117"/>
                      </a:lnTo>
                      <a:lnTo>
                        <a:pt x="74" y="2094"/>
                      </a:lnTo>
                      <a:lnTo>
                        <a:pt x="43" y="2063"/>
                      </a:lnTo>
                      <a:lnTo>
                        <a:pt x="20" y="2027"/>
                      </a:lnTo>
                      <a:lnTo>
                        <a:pt x="4" y="1986"/>
                      </a:lnTo>
                      <a:lnTo>
                        <a:pt x="0" y="1939"/>
                      </a:lnTo>
                      <a:lnTo>
                        <a:pt x="0" y="1530"/>
                      </a:lnTo>
                      <a:lnTo>
                        <a:pt x="4" y="1486"/>
                      </a:lnTo>
                      <a:lnTo>
                        <a:pt x="18" y="1447"/>
                      </a:lnTo>
                      <a:lnTo>
                        <a:pt x="40" y="1410"/>
                      </a:lnTo>
                      <a:lnTo>
                        <a:pt x="67" y="1380"/>
                      </a:lnTo>
                      <a:lnTo>
                        <a:pt x="101" y="1356"/>
                      </a:lnTo>
                      <a:lnTo>
                        <a:pt x="101" y="301"/>
                      </a:lnTo>
                      <a:lnTo>
                        <a:pt x="106" y="247"/>
                      </a:lnTo>
                      <a:lnTo>
                        <a:pt x="121" y="197"/>
                      </a:lnTo>
                      <a:lnTo>
                        <a:pt x="143" y="150"/>
                      </a:lnTo>
                      <a:lnTo>
                        <a:pt x="173" y="108"/>
                      </a:lnTo>
                      <a:lnTo>
                        <a:pt x="209" y="72"/>
                      </a:lnTo>
                      <a:lnTo>
                        <a:pt x="251" y="42"/>
                      </a:lnTo>
                      <a:lnTo>
                        <a:pt x="298" y="20"/>
                      </a:lnTo>
                      <a:lnTo>
                        <a:pt x="348" y="5"/>
                      </a:lnTo>
                      <a:lnTo>
                        <a:pt x="40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A0488893-B6D9-C83B-EBE6-225C8C3FFF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6" y="1137"/>
                  <a:ext cx="1633" cy="2145"/>
                </a:xfrm>
                <a:custGeom>
                  <a:avLst/>
                  <a:gdLst>
                    <a:gd name="T0" fmla="*/ 267 w 3266"/>
                    <a:gd name="T1" fmla="*/ 198 h 4289"/>
                    <a:gd name="T2" fmla="*/ 213 w 3266"/>
                    <a:gd name="T3" fmla="*/ 236 h 4289"/>
                    <a:gd name="T4" fmla="*/ 192 w 3266"/>
                    <a:gd name="T5" fmla="*/ 301 h 4289"/>
                    <a:gd name="T6" fmla="*/ 199 w 3266"/>
                    <a:gd name="T7" fmla="*/ 4022 h 4289"/>
                    <a:gd name="T8" fmla="*/ 237 w 3266"/>
                    <a:gd name="T9" fmla="*/ 4076 h 4289"/>
                    <a:gd name="T10" fmla="*/ 302 w 3266"/>
                    <a:gd name="T11" fmla="*/ 4096 h 4289"/>
                    <a:gd name="T12" fmla="*/ 2999 w 3266"/>
                    <a:gd name="T13" fmla="*/ 4090 h 4289"/>
                    <a:gd name="T14" fmla="*/ 3053 w 3266"/>
                    <a:gd name="T15" fmla="*/ 4052 h 4289"/>
                    <a:gd name="T16" fmla="*/ 3073 w 3266"/>
                    <a:gd name="T17" fmla="*/ 3988 h 4289"/>
                    <a:gd name="T18" fmla="*/ 3067 w 3266"/>
                    <a:gd name="T19" fmla="*/ 267 h 4289"/>
                    <a:gd name="T20" fmla="*/ 3030 w 3266"/>
                    <a:gd name="T21" fmla="*/ 213 h 4289"/>
                    <a:gd name="T22" fmla="*/ 2965 w 3266"/>
                    <a:gd name="T23" fmla="*/ 193 h 4289"/>
                    <a:gd name="T24" fmla="*/ 302 w 3266"/>
                    <a:gd name="T25" fmla="*/ 0 h 4289"/>
                    <a:gd name="T26" fmla="*/ 3019 w 3266"/>
                    <a:gd name="T27" fmla="*/ 5 h 4289"/>
                    <a:gd name="T28" fmla="*/ 3116 w 3266"/>
                    <a:gd name="T29" fmla="*/ 41 h 4289"/>
                    <a:gd name="T30" fmla="*/ 3194 w 3266"/>
                    <a:gd name="T31" fmla="*/ 108 h 4289"/>
                    <a:gd name="T32" fmla="*/ 3246 w 3266"/>
                    <a:gd name="T33" fmla="*/ 196 h 4289"/>
                    <a:gd name="T34" fmla="*/ 3266 w 3266"/>
                    <a:gd name="T35" fmla="*/ 301 h 4289"/>
                    <a:gd name="T36" fmla="*/ 3261 w 3266"/>
                    <a:gd name="T37" fmla="*/ 4042 h 4289"/>
                    <a:gd name="T38" fmla="*/ 3224 w 3266"/>
                    <a:gd name="T39" fmla="*/ 4139 h 4289"/>
                    <a:gd name="T40" fmla="*/ 3158 w 3266"/>
                    <a:gd name="T41" fmla="*/ 4217 h 4289"/>
                    <a:gd name="T42" fmla="*/ 3069 w 3266"/>
                    <a:gd name="T43" fmla="*/ 4269 h 4289"/>
                    <a:gd name="T44" fmla="*/ 2965 w 3266"/>
                    <a:gd name="T45" fmla="*/ 4289 h 4289"/>
                    <a:gd name="T46" fmla="*/ 247 w 3266"/>
                    <a:gd name="T47" fmla="*/ 4283 h 4289"/>
                    <a:gd name="T48" fmla="*/ 150 w 3266"/>
                    <a:gd name="T49" fmla="*/ 4247 h 4289"/>
                    <a:gd name="T50" fmla="*/ 71 w 3266"/>
                    <a:gd name="T51" fmla="*/ 4181 h 4289"/>
                    <a:gd name="T52" fmla="*/ 18 w 3266"/>
                    <a:gd name="T53" fmla="*/ 4092 h 4289"/>
                    <a:gd name="T54" fmla="*/ 0 w 3266"/>
                    <a:gd name="T55" fmla="*/ 3988 h 4289"/>
                    <a:gd name="T56" fmla="*/ 6 w 3266"/>
                    <a:gd name="T57" fmla="*/ 247 h 4289"/>
                    <a:gd name="T58" fmla="*/ 42 w 3266"/>
                    <a:gd name="T59" fmla="*/ 149 h 4289"/>
                    <a:gd name="T60" fmla="*/ 107 w 3266"/>
                    <a:gd name="T61" fmla="*/ 72 h 4289"/>
                    <a:gd name="T62" fmla="*/ 197 w 3266"/>
                    <a:gd name="T63" fmla="*/ 20 h 4289"/>
                    <a:gd name="T64" fmla="*/ 302 w 3266"/>
                    <a:gd name="T65" fmla="*/ 0 h 4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66" h="4289">
                      <a:moveTo>
                        <a:pt x="302" y="193"/>
                      </a:moveTo>
                      <a:lnTo>
                        <a:pt x="267" y="198"/>
                      </a:lnTo>
                      <a:lnTo>
                        <a:pt x="237" y="213"/>
                      </a:lnTo>
                      <a:lnTo>
                        <a:pt x="213" y="236"/>
                      </a:lnTo>
                      <a:lnTo>
                        <a:pt x="199" y="267"/>
                      </a:lnTo>
                      <a:lnTo>
                        <a:pt x="192" y="301"/>
                      </a:lnTo>
                      <a:lnTo>
                        <a:pt x="192" y="3988"/>
                      </a:lnTo>
                      <a:lnTo>
                        <a:pt x="199" y="4022"/>
                      </a:lnTo>
                      <a:lnTo>
                        <a:pt x="213" y="4052"/>
                      </a:lnTo>
                      <a:lnTo>
                        <a:pt x="237" y="4076"/>
                      </a:lnTo>
                      <a:lnTo>
                        <a:pt x="267" y="4090"/>
                      </a:lnTo>
                      <a:lnTo>
                        <a:pt x="302" y="4096"/>
                      </a:lnTo>
                      <a:lnTo>
                        <a:pt x="2965" y="4096"/>
                      </a:lnTo>
                      <a:lnTo>
                        <a:pt x="2999" y="4090"/>
                      </a:lnTo>
                      <a:lnTo>
                        <a:pt x="3030" y="4076"/>
                      </a:lnTo>
                      <a:lnTo>
                        <a:pt x="3053" y="4052"/>
                      </a:lnTo>
                      <a:lnTo>
                        <a:pt x="3067" y="4022"/>
                      </a:lnTo>
                      <a:lnTo>
                        <a:pt x="3073" y="3988"/>
                      </a:lnTo>
                      <a:lnTo>
                        <a:pt x="3073" y="301"/>
                      </a:lnTo>
                      <a:lnTo>
                        <a:pt x="3067" y="267"/>
                      </a:lnTo>
                      <a:lnTo>
                        <a:pt x="3053" y="236"/>
                      </a:lnTo>
                      <a:lnTo>
                        <a:pt x="3030" y="213"/>
                      </a:lnTo>
                      <a:lnTo>
                        <a:pt x="2999" y="198"/>
                      </a:lnTo>
                      <a:lnTo>
                        <a:pt x="2965" y="193"/>
                      </a:lnTo>
                      <a:lnTo>
                        <a:pt x="302" y="193"/>
                      </a:lnTo>
                      <a:close/>
                      <a:moveTo>
                        <a:pt x="302" y="0"/>
                      </a:moveTo>
                      <a:lnTo>
                        <a:pt x="2965" y="0"/>
                      </a:lnTo>
                      <a:lnTo>
                        <a:pt x="3019" y="5"/>
                      </a:lnTo>
                      <a:lnTo>
                        <a:pt x="3069" y="20"/>
                      </a:lnTo>
                      <a:lnTo>
                        <a:pt x="3116" y="41"/>
                      </a:lnTo>
                      <a:lnTo>
                        <a:pt x="3158" y="72"/>
                      </a:lnTo>
                      <a:lnTo>
                        <a:pt x="3194" y="108"/>
                      </a:lnTo>
                      <a:lnTo>
                        <a:pt x="3224" y="149"/>
                      </a:lnTo>
                      <a:lnTo>
                        <a:pt x="3246" y="196"/>
                      </a:lnTo>
                      <a:lnTo>
                        <a:pt x="3261" y="247"/>
                      </a:lnTo>
                      <a:lnTo>
                        <a:pt x="3266" y="301"/>
                      </a:lnTo>
                      <a:lnTo>
                        <a:pt x="3266" y="3988"/>
                      </a:lnTo>
                      <a:lnTo>
                        <a:pt x="3261" y="4042"/>
                      </a:lnTo>
                      <a:lnTo>
                        <a:pt x="3246" y="4092"/>
                      </a:lnTo>
                      <a:lnTo>
                        <a:pt x="3224" y="4139"/>
                      </a:lnTo>
                      <a:lnTo>
                        <a:pt x="3194" y="4181"/>
                      </a:lnTo>
                      <a:lnTo>
                        <a:pt x="3158" y="4217"/>
                      </a:lnTo>
                      <a:lnTo>
                        <a:pt x="3116" y="4247"/>
                      </a:lnTo>
                      <a:lnTo>
                        <a:pt x="3069" y="4269"/>
                      </a:lnTo>
                      <a:lnTo>
                        <a:pt x="3019" y="4283"/>
                      </a:lnTo>
                      <a:lnTo>
                        <a:pt x="2965" y="4289"/>
                      </a:lnTo>
                      <a:lnTo>
                        <a:pt x="302" y="4289"/>
                      </a:lnTo>
                      <a:lnTo>
                        <a:pt x="247" y="4283"/>
                      </a:lnTo>
                      <a:lnTo>
                        <a:pt x="197" y="4269"/>
                      </a:lnTo>
                      <a:lnTo>
                        <a:pt x="150" y="4247"/>
                      </a:lnTo>
                      <a:lnTo>
                        <a:pt x="107" y="4217"/>
                      </a:lnTo>
                      <a:lnTo>
                        <a:pt x="71" y="4181"/>
                      </a:lnTo>
                      <a:lnTo>
                        <a:pt x="42" y="4139"/>
                      </a:lnTo>
                      <a:lnTo>
                        <a:pt x="18" y="4092"/>
                      </a:lnTo>
                      <a:lnTo>
                        <a:pt x="6" y="4042"/>
                      </a:lnTo>
                      <a:lnTo>
                        <a:pt x="0" y="3988"/>
                      </a:lnTo>
                      <a:lnTo>
                        <a:pt x="0" y="301"/>
                      </a:lnTo>
                      <a:lnTo>
                        <a:pt x="6" y="247"/>
                      </a:lnTo>
                      <a:lnTo>
                        <a:pt x="18" y="196"/>
                      </a:lnTo>
                      <a:lnTo>
                        <a:pt x="42" y="149"/>
                      </a:lnTo>
                      <a:lnTo>
                        <a:pt x="71" y="108"/>
                      </a:lnTo>
                      <a:lnTo>
                        <a:pt x="107" y="72"/>
                      </a:lnTo>
                      <a:lnTo>
                        <a:pt x="150" y="41"/>
                      </a:lnTo>
                      <a:lnTo>
                        <a:pt x="197" y="20"/>
                      </a:lnTo>
                      <a:lnTo>
                        <a:pt x="247" y="5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A9B2851C-C942-2235-3173-69982ABCD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9" y="1496"/>
                  <a:ext cx="608" cy="352"/>
                </a:xfrm>
                <a:custGeom>
                  <a:avLst/>
                  <a:gdLst>
                    <a:gd name="T0" fmla="*/ 608 w 1216"/>
                    <a:gd name="T1" fmla="*/ 0 h 703"/>
                    <a:gd name="T2" fmla="*/ 632 w 1216"/>
                    <a:gd name="T3" fmla="*/ 1 h 703"/>
                    <a:gd name="T4" fmla="*/ 655 w 1216"/>
                    <a:gd name="T5" fmla="*/ 12 h 703"/>
                    <a:gd name="T6" fmla="*/ 675 w 1216"/>
                    <a:gd name="T7" fmla="*/ 27 h 703"/>
                    <a:gd name="T8" fmla="*/ 1187 w 1216"/>
                    <a:gd name="T9" fmla="*/ 539 h 703"/>
                    <a:gd name="T10" fmla="*/ 1204 w 1216"/>
                    <a:gd name="T11" fmla="*/ 560 h 703"/>
                    <a:gd name="T12" fmla="*/ 1213 w 1216"/>
                    <a:gd name="T13" fmla="*/ 582 h 703"/>
                    <a:gd name="T14" fmla="*/ 1216 w 1216"/>
                    <a:gd name="T15" fmla="*/ 607 h 703"/>
                    <a:gd name="T16" fmla="*/ 1213 w 1216"/>
                    <a:gd name="T17" fmla="*/ 631 h 703"/>
                    <a:gd name="T18" fmla="*/ 1204 w 1216"/>
                    <a:gd name="T19" fmla="*/ 654 h 703"/>
                    <a:gd name="T20" fmla="*/ 1187 w 1216"/>
                    <a:gd name="T21" fmla="*/ 674 h 703"/>
                    <a:gd name="T22" fmla="*/ 1167 w 1216"/>
                    <a:gd name="T23" fmla="*/ 690 h 703"/>
                    <a:gd name="T24" fmla="*/ 1144 w 1216"/>
                    <a:gd name="T25" fmla="*/ 699 h 703"/>
                    <a:gd name="T26" fmla="*/ 1121 w 1216"/>
                    <a:gd name="T27" fmla="*/ 703 h 703"/>
                    <a:gd name="T28" fmla="*/ 1095 w 1216"/>
                    <a:gd name="T29" fmla="*/ 699 h 703"/>
                    <a:gd name="T30" fmla="*/ 1072 w 1216"/>
                    <a:gd name="T31" fmla="*/ 690 h 703"/>
                    <a:gd name="T32" fmla="*/ 1052 w 1216"/>
                    <a:gd name="T33" fmla="*/ 674 h 703"/>
                    <a:gd name="T34" fmla="*/ 608 w 1216"/>
                    <a:gd name="T35" fmla="*/ 230 h 703"/>
                    <a:gd name="T36" fmla="*/ 164 w 1216"/>
                    <a:gd name="T37" fmla="*/ 674 h 703"/>
                    <a:gd name="T38" fmla="*/ 143 w 1216"/>
                    <a:gd name="T39" fmla="*/ 690 h 703"/>
                    <a:gd name="T40" fmla="*/ 119 w 1216"/>
                    <a:gd name="T41" fmla="*/ 699 h 703"/>
                    <a:gd name="T42" fmla="*/ 96 w 1216"/>
                    <a:gd name="T43" fmla="*/ 703 h 703"/>
                    <a:gd name="T44" fmla="*/ 70 w 1216"/>
                    <a:gd name="T45" fmla="*/ 699 h 703"/>
                    <a:gd name="T46" fmla="*/ 49 w 1216"/>
                    <a:gd name="T47" fmla="*/ 690 h 703"/>
                    <a:gd name="T48" fmla="*/ 27 w 1216"/>
                    <a:gd name="T49" fmla="*/ 674 h 703"/>
                    <a:gd name="T50" fmla="*/ 13 w 1216"/>
                    <a:gd name="T51" fmla="*/ 654 h 703"/>
                    <a:gd name="T52" fmla="*/ 2 w 1216"/>
                    <a:gd name="T53" fmla="*/ 631 h 703"/>
                    <a:gd name="T54" fmla="*/ 0 w 1216"/>
                    <a:gd name="T55" fmla="*/ 607 h 703"/>
                    <a:gd name="T56" fmla="*/ 2 w 1216"/>
                    <a:gd name="T57" fmla="*/ 582 h 703"/>
                    <a:gd name="T58" fmla="*/ 13 w 1216"/>
                    <a:gd name="T59" fmla="*/ 560 h 703"/>
                    <a:gd name="T60" fmla="*/ 27 w 1216"/>
                    <a:gd name="T61" fmla="*/ 539 h 703"/>
                    <a:gd name="T62" fmla="*/ 540 w 1216"/>
                    <a:gd name="T63" fmla="*/ 27 h 703"/>
                    <a:gd name="T64" fmla="*/ 561 w 1216"/>
                    <a:gd name="T65" fmla="*/ 12 h 703"/>
                    <a:gd name="T66" fmla="*/ 583 w 1216"/>
                    <a:gd name="T67" fmla="*/ 1 h 703"/>
                    <a:gd name="T68" fmla="*/ 608 w 1216"/>
                    <a:gd name="T69" fmla="*/ 0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16" h="703">
                      <a:moveTo>
                        <a:pt x="608" y="0"/>
                      </a:moveTo>
                      <a:lnTo>
                        <a:pt x="632" y="1"/>
                      </a:lnTo>
                      <a:lnTo>
                        <a:pt x="655" y="12"/>
                      </a:lnTo>
                      <a:lnTo>
                        <a:pt x="675" y="27"/>
                      </a:lnTo>
                      <a:lnTo>
                        <a:pt x="1187" y="539"/>
                      </a:lnTo>
                      <a:lnTo>
                        <a:pt x="1204" y="560"/>
                      </a:lnTo>
                      <a:lnTo>
                        <a:pt x="1213" y="582"/>
                      </a:lnTo>
                      <a:lnTo>
                        <a:pt x="1216" y="607"/>
                      </a:lnTo>
                      <a:lnTo>
                        <a:pt x="1213" y="631"/>
                      </a:lnTo>
                      <a:lnTo>
                        <a:pt x="1204" y="654"/>
                      </a:lnTo>
                      <a:lnTo>
                        <a:pt x="1187" y="674"/>
                      </a:lnTo>
                      <a:lnTo>
                        <a:pt x="1167" y="690"/>
                      </a:lnTo>
                      <a:lnTo>
                        <a:pt x="1144" y="699"/>
                      </a:lnTo>
                      <a:lnTo>
                        <a:pt x="1121" y="703"/>
                      </a:lnTo>
                      <a:lnTo>
                        <a:pt x="1095" y="699"/>
                      </a:lnTo>
                      <a:lnTo>
                        <a:pt x="1072" y="690"/>
                      </a:lnTo>
                      <a:lnTo>
                        <a:pt x="1052" y="674"/>
                      </a:lnTo>
                      <a:lnTo>
                        <a:pt x="608" y="230"/>
                      </a:lnTo>
                      <a:lnTo>
                        <a:pt x="164" y="674"/>
                      </a:lnTo>
                      <a:lnTo>
                        <a:pt x="143" y="690"/>
                      </a:lnTo>
                      <a:lnTo>
                        <a:pt x="119" y="699"/>
                      </a:lnTo>
                      <a:lnTo>
                        <a:pt x="96" y="703"/>
                      </a:lnTo>
                      <a:lnTo>
                        <a:pt x="70" y="699"/>
                      </a:lnTo>
                      <a:lnTo>
                        <a:pt x="49" y="690"/>
                      </a:lnTo>
                      <a:lnTo>
                        <a:pt x="27" y="674"/>
                      </a:lnTo>
                      <a:lnTo>
                        <a:pt x="13" y="654"/>
                      </a:lnTo>
                      <a:lnTo>
                        <a:pt x="2" y="631"/>
                      </a:lnTo>
                      <a:lnTo>
                        <a:pt x="0" y="607"/>
                      </a:lnTo>
                      <a:lnTo>
                        <a:pt x="2" y="582"/>
                      </a:lnTo>
                      <a:lnTo>
                        <a:pt x="13" y="560"/>
                      </a:lnTo>
                      <a:lnTo>
                        <a:pt x="27" y="539"/>
                      </a:lnTo>
                      <a:lnTo>
                        <a:pt x="540" y="27"/>
                      </a:lnTo>
                      <a:lnTo>
                        <a:pt x="561" y="12"/>
                      </a:lnTo>
                      <a:lnTo>
                        <a:pt x="583" y="1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6BA72905-7D24-8A52-5F0E-DC011C1B6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2981"/>
                  <a:ext cx="1223" cy="96"/>
                </a:xfrm>
                <a:custGeom>
                  <a:avLst/>
                  <a:gdLst>
                    <a:gd name="T0" fmla="*/ 95 w 2446"/>
                    <a:gd name="T1" fmla="*/ 0 h 193"/>
                    <a:gd name="T2" fmla="*/ 2349 w 2446"/>
                    <a:gd name="T3" fmla="*/ 0 h 193"/>
                    <a:gd name="T4" fmla="*/ 2380 w 2446"/>
                    <a:gd name="T5" fmla="*/ 6 h 193"/>
                    <a:gd name="T6" fmla="*/ 2407 w 2446"/>
                    <a:gd name="T7" fmla="*/ 18 h 193"/>
                    <a:gd name="T8" fmla="*/ 2427 w 2446"/>
                    <a:gd name="T9" fmla="*/ 40 h 193"/>
                    <a:gd name="T10" fmla="*/ 2441 w 2446"/>
                    <a:gd name="T11" fmla="*/ 67 h 193"/>
                    <a:gd name="T12" fmla="*/ 2446 w 2446"/>
                    <a:gd name="T13" fmla="*/ 96 h 193"/>
                    <a:gd name="T14" fmla="*/ 2441 w 2446"/>
                    <a:gd name="T15" fmla="*/ 127 h 193"/>
                    <a:gd name="T16" fmla="*/ 2427 w 2446"/>
                    <a:gd name="T17" fmla="*/ 154 h 193"/>
                    <a:gd name="T18" fmla="*/ 2407 w 2446"/>
                    <a:gd name="T19" fmla="*/ 173 h 193"/>
                    <a:gd name="T20" fmla="*/ 2380 w 2446"/>
                    <a:gd name="T21" fmla="*/ 188 h 193"/>
                    <a:gd name="T22" fmla="*/ 2349 w 2446"/>
                    <a:gd name="T23" fmla="*/ 193 h 193"/>
                    <a:gd name="T24" fmla="*/ 95 w 2446"/>
                    <a:gd name="T25" fmla="*/ 193 h 193"/>
                    <a:gd name="T26" fmla="*/ 65 w 2446"/>
                    <a:gd name="T27" fmla="*/ 188 h 193"/>
                    <a:gd name="T28" fmla="*/ 40 w 2446"/>
                    <a:gd name="T29" fmla="*/ 173 h 193"/>
                    <a:gd name="T30" fmla="*/ 18 w 2446"/>
                    <a:gd name="T31" fmla="*/ 154 h 193"/>
                    <a:gd name="T32" fmla="*/ 5 w 2446"/>
                    <a:gd name="T33" fmla="*/ 127 h 193"/>
                    <a:gd name="T34" fmla="*/ 0 w 2446"/>
                    <a:gd name="T35" fmla="*/ 96 h 193"/>
                    <a:gd name="T36" fmla="*/ 5 w 2446"/>
                    <a:gd name="T37" fmla="*/ 67 h 193"/>
                    <a:gd name="T38" fmla="*/ 18 w 2446"/>
                    <a:gd name="T39" fmla="*/ 40 h 193"/>
                    <a:gd name="T40" fmla="*/ 40 w 2446"/>
                    <a:gd name="T41" fmla="*/ 18 h 193"/>
                    <a:gd name="T42" fmla="*/ 65 w 2446"/>
                    <a:gd name="T43" fmla="*/ 6 h 193"/>
                    <a:gd name="T44" fmla="*/ 95 w 2446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46" h="193">
                      <a:moveTo>
                        <a:pt x="95" y="0"/>
                      </a:moveTo>
                      <a:lnTo>
                        <a:pt x="2349" y="0"/>
                      </a:lnTo>
                      <a:lnTo>
                        <a:pt x="2380" y="6"/>
                      </a:lnTo>
                      <a:lnTo>
                        <a:pt x="2407" y="18"/>
                      </a:lnTo>
                      <a:lnTo>
                        <a:pt x="2427" y="40"/>
                      </a:lnTo>
                      <a:lnTo>
                        <a:pt x="2441" y="67"/>
                      </a:lnTo>
                      <a:lnTo>
                        <a:pt x="2446" y="96"/>
                      </a:lnTo>
                      <a:lnTo>
                        <a:pt x="2441" y="127"/>
                      </a:lnTo>
                      <a:lnTo>
                        <a:pt x="2427" y="154"/>
                      </a:lnTo>
                      <a:lnTo>
                        <a:pt x="2407" y="173"/>
                      </a:lnTo>
                      <a:lnTo>
                        <a:pt x="2380" y="188"/>
                      </a:lnTo>
                      <a:lnTo>
                        <a:pt x="2349" y="193"/>
                      </a:lnTo>
                      <a:lnTo>
                        <a:pt x="95" y="193"/>
                      </a:lnTo>
                      <a:lnTo>
                        <a:pt x="65" y="188"/>
                      </a:lnTo>
                      <a:lnTo>
                        <a:pt x="40" y="173"/>
                      </a:lnTo>
                      <a:lnTo>
                        <a:pt x="18" y="154"/>
                      </a:lnTo>
                      <a:lnTo>
                        <a:pt x="5" y="127"/>
                      </a:lnTo>
                      <a:lnTo>
                        <a:pt x="0" y="96"/>
                      </a:lnTo>
                      <a:lnTo>
                        <a:pt x="5" y="67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5" y="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183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307975"/>
            <a:ext cx="7855503" cy="606425"/>
          </a:xfrm>
        </p:spPr>
        <p:txBody>
          <a:bodyPr/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 quick look at some of the rules for conversion to CTC</a:t>
            </a:r>
            <a:endParaRPr lang="en-GB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C7A8AA-7692-8DB6-F47D-E762D61B1BC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949589" y="1955275"/>
            <a:ext cx="2879612" cy="863729"/>
          </a:xfr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9A41F37-66D6-CF42-5971-9D450F934DA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9" y="786934"/>
            <a:ext cx="6726254" cy="2594219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7BF6724B-AD73-AFED-04F0-F1A29813B15F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98" y="796730"/>
            <a:ext cx="6778786" cy="2866798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61C7A8AA-7692-8DB6-F47D-E762D61B1BC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786934"/>
            <a:ext cx="7112856" cy="2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F7BEBA-6DB1-D50B-E2DC-473E858415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2382438"/>
            <a:ext cx="4086225" cy="134541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2814CE-8EA1-BC6F-68FE-2462062FE50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754563" y="2372271"/>
            <a:ext cx="4086225" cy="136574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8866D4-090D-B646-8E9C-1C3D3F8B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look at the rules for changes to CTC and new employees</a:t>
            </a:r>
            <a:endParaRPr lang="en-GB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47E40074-5C7B-59D7-BF82-59C6401E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365257"/>
            <a:ext cx="4086225" cy="1345411"/>
          </a:xfr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9A0B475C-273A-FFD0-5D3E-21F84724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2" y="1355090"/>
            <a:ext cx="4086225" cy="1365746"/>
          </a:xfr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F7BEBA-6DB1-D50B-E2DC-473E8584154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669732"/>
            <a:ext cx="6312071" cy="2078282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9F2814CE-8EA1-BC6F-68FE-2462062FE508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2756308"/>
            <a:ext cx="6218090" cy="20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6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537066" cy="974215"/>
          </a:xfrm>
        </p:spPr>
        <p:txBody>
          <a:bodyPr/>
          <a:lstStyle/>
          <a:p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 quick look at the rules for Changes to CTC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C7A8AA-7692-8DB6-F47D-E762D61B1BC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949589" y="1955275"/>
            <a:ext cx="2879612" cy="863729"/>
          </a:xfr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19A41F37-66D6-CF42-5971-9D450F934DA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9" y="795082"/>
            <a:ext cx="7695061" cy="2967874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BF6724B-AD73-AFED-04F0-F1A29813B15F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9" y="795081"/>
            <a:ext cx="7992222" cy="3379969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1C7A8AA-7692-8DB6-F47D-E762D61B1BC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755003"/>
            <a:ext cx="8708138" cy="26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351244"/>
          </a:xfrm>
        </p:spPr>
        <p:txBody>
          <a:bodyPr/>
          <a:lstStyle/>
          <a:p>
            <a:r>
              <a:rPr lang="en-GB" sz="2400" dirty="0" err="1"/>
              <a:t>iEnabler</a:t>
            </a:r>
            <a:r>
              <a:rPr lang="en-GB" sz="2400" dirty="0"/>
              <a:t> process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231A24-17E3-BCC6-9EE5-A794476FF1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92802" y="1741488"/>
            <a:ext cx="5953633" cy="2627312"/>
          </a:xfrm>
        </p:spPr>
      </p:pic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F8231A24-17E3-BCC6-9EE5-A794476FF1F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3" y="1046924"/>
            <a:ext cx="7527552" cy="33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07188"/>
          </a:xfrm>
        </p:spPr>
        <p:txBody>
          <a:bodyPr/>
          <a:lstStyle/>
          <a:p>
            <a:r>
              <a:rPr lang="en-GB" sz="2400" dirty="0"/>
              <a:t>Conversion to TGP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FCE6F1-EEC4-EFE8-9944-3E883A184C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2330" y="1126305"/>
            <a:ext cx="8532812" cy="1957994"/>
          </a:xfr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1FCE6F1-EEC4-EFE8-9944-3E883A184C0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1595134"/>
            <a:ext cx="8532812" cy="19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4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400862"/>
          </a:xfrm>
        </p:spPr>
        <p:txBody>
          <a:bodyPr/>
          <a:lstStyle/>
          <a:p>
            <a:r>
              <a:rPr lang="en-GB" sz="2400" dirty="0"/>
              <a:t>Conversion to TGP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77B3A9-6DD8-6148-942F-A9D11B9EFF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1141500"/>
            <a:ext cx="6503513" cy="3241477"/>
          </a:xfr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477B3A9-6DD8-6148-942F-A9D11B9EFFD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36" y="843258"/>
            <a:ext cx="7258327" cy="36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4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443392"/>
          </a:xfrm>
        </p:spPr>
        <p:txBody>
          <a:bodyPr/>
          <a:lstStyle/>
          <a:p>
            <a:r>
              <a:rPr lang="en-GB" sz="2400" dirty="0"/>
              <a:t>Conversion to TGP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F73357-B3D3-EC03-78CB-AB33431CC9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966334"/>
            <a:ext cx="4998889" cy="321559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9825A-E4E0-BF35-FE02-5F0F6E0B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1" y="4175298"/>
            <a:ext cx="7578817" cy="254536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13F73357-B3D3-EC03-78CB-AB33431CC93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34" y="562512"/>
            <a:ext cx="5575798" cy="35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5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534599"/>
          </a:xfrm>
        </p:spPr>
        <p:txBody>
          <a:bodyPr/>
          <a:lstStyle/>
          <a:p>
            <a:r>
              <a:rPr lang="en-GB" sz="2400" dirty="0"/>
              <a:t>New Appointee setting up his own package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B2980E-FB3C-B725-E914-955807052E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585" y="1131887"/>
            <a:ext cx="5752592" cy="3414613"/>
          </a:xfr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6AB2980E-FB3C-B725-E914-955807052E9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67" y="842574"/>
            <a:ext cx="6342510" cy="37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2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478834"/>
          </a:xfrm>
        </p:spPr>
        <p:txBody>
          <a:bodyPr/>
          <a:lstStyle/>
          <a:p>
            <a:r>
              <a:rPr lang="en-GB" sz="2400" dirty="0"/>
              <a:t>New Appointee setting up his own package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5F7189-A38E-19AC-3304-0C150882FE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5088" y="1260475"/>
            <a:ext cx="2906605" cy="3254818"/>
          </a:xfr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45F7189-A38E-19AC-3304-0C150882FEF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3" y="953417"/>
            <a:ext cx="3022211" cy="3384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59563A-B552-4726-058B-A3CA9660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23" y="953417"/>
            <a:ext cx="5749884" cy="162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B5D7D-75B3-4350-9EC0-856E8342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56" y="3119646"/>
            <a:ext cx="5578547" cy="6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0D97D-C11D-90BC-85BE-12F0015DFA6A}"/>
              </a:ext>
            </a:extLst>
          </p:cNvPr>
          <p:cNvGrpSpPr/>
          <p:nvPr/>
        </p:nvGrpSpPr>
        <p:grpSpPr>
          <a:xfrm>
            <a:off x="1914066" y="1277938"/>
            <a:ext cx="5315868" cy="3090862"/>
            <a:chOff x="1474930" y="975881"/>
            <a:chExt cx="5996480" cy="3486597"/>
          </a:xfrm>
        </p:grpSpPr>
        <p:sp>
          <p:nvSpPr>
            <p:cNvPr id="4" name="Arrow: Pentagon 1">
              <a:extLst>
                <a:ext uri="{FF2B5EF4-FFF2-40B4-BE49-F238E27FC236}">
                  <a16:creationId xmlns:a16="http://schemas.microsoft.com/office/drawing/2014/main" id="{D461E3B0-99BD-1D0D-DEC3-1102F5F60979}"/>
                </a:ext>
              </a:extLst>
            </p:cNvPr>
            <p:cNvSpPr/>
            <p:nvPr/>
          </p:nvSpPr>
          <p:spPr>
            <a:xfrm>
              <a:off x="1474930" y="975881"/>
              <a:ext cx="1112273" cy="64465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6992D6-E2AF-92DB-DFB9-45B6AF24A7B9}"/>
                </a:ext>
              </a:extLst>
            </p:cNvPr>
            <p:cNvGrpSpPr/>
            <p:nvPr/>
          </p:nvGrpSpPr>
          <p:grpSpPr>
            <a:xfrm>
              <a:off x="2359993" y="975881"/>
              <a:ext cx="5111417" cy="644655"/>
              <a:chOff x="2189480" y="2153920"/>
              <a:chExt cx="7213599" cy="1137920"/>
            </a:xfrm>
          </p:grpSpPr>
          <p:sp>
            <p:nvSpPr>
              <p:cNvPr id="32" name="Arrow: Chevron 2">
                <a:extLst>
                  <a:ext uri="{FF2B5EF4-FFF2-40B4-BE49-F238E27FC236}">
                    <a16:creationId xmlns:a16="http://schemas.microsoft.com/office/drawing/2014/main" id="{8EBDD3E1-9557-3F3F-A17D-D2844DF63718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3922B62-6F1C-3213-DEAE-83A10A50496E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Arrow: Pentagon 8">
              <a:extLst>
                <a:ext uri="{FF2B5EF4-FFF2-40B4-BE49-F238E27FC236}">
                  <a16:creationId xmlns:a16="http://schemas.microsoft.com/office/drawing/2014/main" id="{A6B7E522-E71E-A065-4688-5C494FA183E2}"/>
                </a:ext>
              </a:extLst>
            </p:cNvPr>
            <p:cNvSpPr/>
            <p:nvPr/>
          </p:nvSpPr>
          <p:spPr>
            <a:xfrm>
              <a:off x="1474930" y="1685622"/>
              <a:ext cx="1112273" cy="64465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38BC62-5547-CEC9-3377-3A46A8548678}"/>
                </a:ext>
              </a:extLst>
            </p:cNvPr>
            <p:cNvGrpSpPr/>
            <p:nvPr/>
          </p:nvGrpSpPr>
          <p:grpSpPr>
            <a:xfrm>
              <a:off x="2359993" y="1685622"/>
              <a:ext cx="5111417" cy="644655"/>
              <a:chOff x="2189480" y="2153920"/>
              <a:chExt cx="7213599" cy="1137920"/>
            </a:xfrm>
            <a:solidFill>
              <a:schemeClr val="accent2"/>
            </a:solidFill>
          </p:grpSpPr>
          <p:sp>
            <p:nvSpPr>
              <p:cNvPr id="30" name="Arrow: Chevron 10">
                <a:extLst>
                  <a:ext uri="{FF2B5EF4-FFF2-40B4-BE49-F238E27FC236}">
                    <a16:creationId xmlns:a16="http://schemas.microsoft.com/office/drawing/2014/main" id="{33AA96FE-4504-6AE7-CDC7-4B66B73D9EFC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D785A6A-0C6C-D791-1C53-767A87E1C250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Arrow: Pentagon 12">
              <a:extLst>
                <a:ext uri="{FF2B5EF4-FFF2-40B4-BE49-F238E27FC236}">
                  <a16:creationId xmlns:a16="http://schemas.microsoft.com/office/drawing/2014/main" id="{CD7A8A36-096B-DBBB-3A0D-47FC216C4640}"/>
                </a:ext>
              </a:extLst>
            </p:cNvPr>
            <p:cNvSpPr/>
            <p:nvPr/>
          </p:nvSpPr>
          <p:spPr>
            <a:xfrm>
              <a:off x="1474930" y="2395362"/>
              <a:ext cx="1112273" cy="64465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C8C883-4107-0A9D-2F56-99F10E27ED03}"/>
                </a:ext>
              </a:extLst>
            </p:cNvPr>
            <p:cNvGrpSpPr/>
            <p:nvPr/>
          </p:nvGrpSpPr>
          <p:grpSpPr>
            <a:xfrm>
              <a:off x="2359993" y="2395362"/>
              <a:ext cx="5111417" cy="644655"/>
              <a:chOff x="2189480" y="2153920"/>
              <a:chExt cx="7213599" cy="1137920"/>
            </a:xfrm>
            <a:solidFill>
              <a:schemeClr val="accent4"/>
            </a:solidFill>
          </p:grpSpPr>
          <p:sp>
            <p:nvSpPr>
              <p:cNvPr id="28" name="Arrow: Chevron 14">
                <a:extLst>
                  <a:ext uri="{FF2B5EF4-FFF2-40B4-BE49-F238E27FC236}">
                    <a16:creationId xmlns:a16="http://schemas.microsoft.com/office/drawing/2014/main" id="{A9829554-742F-3124-F43B-6B8D86D4DC0D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347760E-9986-F231-807F-F82A03B6A9BD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Arrow: Pentagon 16">
              <a:extLst>
                <a:ext uri="{FF2B5EF4-FFF2-40B4-BE49-F238E27FC236}">
                  <a16:creationId xmlns:a16="http://schemas.microsoft.com/office/drawing/2014/main" id="{8F71ACAA-1D98-9EFB-16EC-384F1B640987}"/>
                </a:ext>
              </a:extLst>
            </p:cNvPr>
            <p:cNvSpPr/>
            <p:nvPr/>
          </p:nvSpPr>
          <p:spPr>
            <a:xfrm>
              <a:off x="1474930" y="3105104"/>
              <a:ext cx="1112273" cy="644655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8198CA-6181-AE16-6CDA-80297D72AFF8}"/>
                </a:ext>
              </a:extLst>
            </p:cNvPr>
            <p:cNvGrpSpPr/>
            <p:nvPr/>
          </p:nvGrpSpPr>
          <p:grpSpPr>
            <a:xfrm>
              <a:off x="2359993" y="3105104"/>
              <a:ext cx="5111417" cy="644655"/>
              <a:chOff x="2189480" y="2153920"/>
              <a:chExt cx="7213599" cy="1137920"/>
            </a:xfrm>
            <a:solidFill>
              <a:schemeClr val="accent5"/>
            </a:solidFill>
          </p:grpSpPr>
          <p:sp>
            <p:nvSpPr>
              <p:cNvPr id="26" name="Arrow: Chevron 18">
                <a:extLst>
                  <a:ext uri="{FF2B5EF4-FFF2-40B4-BE49-F238E27FC236}">
                    <a16:creationId xmlns:a16="http://schemas.microsoft.com/office/drawing/2014/main" id="{77E165B5-6984-4F53-D7F5-698BA18F8C9B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E7FE83F-CB38-FFA5-3E17-AC45F1AF29FF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Arrow: Pentagon 21">
              <a:extLst>
                <a:ext uri="{FF2B5EF4-FFF2-40B4-BE49-F238E27FC236}">
                  <a16:creationId xmlns:a16="http://schemas.microsoft.com/office/drawing/2014/main" id="{527DA455-C7C7-B3C3-1AFC-9566A0A8A130}"/>
                </a:ext>
              </a:extLst>
            </p:cNvPr>
            <p:cNvSpPr/>
            <p:nvPr/>
          </p:nvSpPr>
          <p:spPr>
            <a:xfrm>
              <a:off x="1474930" y="3817823"/>
              <a:ext cx="1112273" cy="644655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8AADD6-6F57-847C-B639-EDD1897342ED}"/>
                </a:ext>
              </a:extLst>
            </p:cNvPr>
            <p:cNvGrpSpPr/>
            <p:nvPr/>
          </p:nvGrpSpPr>
          <p:grpSpPr>
            <a:xfrm>
              <a:off x="2359993" y="3817823"/>
              <a:ext cx="5111417" cy="644655"/>
              <a:chOff x="2189480" y="2153920"/>
              <a:chExt cx="7213599" cy="1137920"/>
            </a:xfrm>
            <a:solidFill>
              <a:schemeClr val="accent6"/>
            </a:solidFill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E41B5C4C-A03B-A115-1F33-4427FA152881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D3B8482-8DC0-2E96-36DD-84EBC5B478F4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FCD60-B004-D624-92A2-61CE6FD98024}"/>
                </a:ext>
              </a:extLst>
            </p:cNvPr>
            <p:cNvSpPr txBox="1"/>
            <p:nvPr/>
          </p:nvSpPr>
          <p:spPr>
            <a:xfrm>
              <a:off x="1525353" y="1028605"/>
              <a:ext cx="7579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01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62F34A-F9A4-1334-64D8-A5D923CC7B8C}"/>
                </a:ext>
              </a:extLst>
            </p:cNvPr>
            <p:cNvSpPr txBox="1"/>
            <p:nvPr/>
          </p:nvSpPr>
          <p:spPr>
            <a:xfrm>
              <a:off x="1525353" y="1735995"/>
              <a:ext cx="7579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2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1889CA-9940-2DB7-55AA-AD35B136C36C}"/>
                </a:ext>
              </a:extLst>
            </p:cNvPr>
            <p:cNvSpPr txBox="1"/>
            <p:nvPr/>
          </p:nvSpPr>
          <p:spPr>
            <a:xfrm>
              <a:off x="1525353" y="2461501"/>
              <a:ext cx="7579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3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C181F-C5F0-FB0B-48E9-A70988DA3199}"/>
                </a:ext>
              </a:extLst>
            </p:cNvPr>
            <p:cNvSpPr txBox="1"/>
            <p:nvPr/>
          </p:nvSpPr>
          <p:spPr>
            <a:xfrm>
              <a:off x="1525353" y="3161974"/>
              <a:ext cx="7579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4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4F0D7B-BA7A-A9A2-6893-6051416A2239}"/>
                </a:ext>
              </a:extLst>
            </p:cNvPr>
            <p:cNvSpPr txBox="1"/>
            <p:nvPr/>
          </p:nvSpPr>
          <p:spPr>
            <a:xfrm>
              <a:off x="1525353" y="3870634"/>
              <a:ext cx="7579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5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021542-D759-923F-2525-4F47BD3AEC6D}"/>
                </a:ext>
              </a:extLst>
            </p:cNvPr>
            <p:cNvSpPr txBox="1"/>
            <p:nvPr/>
          </p:nvSpPr>
          <p:spPr>
            <a:xfrm>
              <a:off x="2880040" y="1073917"/>
              <a:ext cx="3486470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Noto Sans" panose="020B0502040504020204" pitchFamily="34"/>
                  <a:cs typeface="Noto Sans" panose="020B0502040504020204" pitchFamily="34"/>
                </a:rPr>
                <a:t>How do you maintain CTC changes</a:t>
              </a: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299DD9-859C-3561-CC27-9EB013E92ADF}"/>
                </a:ext>
              </a:extLst>
            </p:cNvPr>
            <p:cNvSpPr txBox="1"/>
            <p:nvPr/>
          </p:nvSpPr>
          <p:spPr>
            <a:xfrm>
              <a:off x="2880040" y="1774956"/>
              <a:ext cx="3486470" cy="29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Typical Changes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DE9CDB-8CFA-D2F9-C6EF-0E3A00020351}"/>
                </a:ext>
              </a:extLst>
            </p:cNvPr>
            <p:cNvSpPr txBox="1"/>
            <p:nvPr/>
          </p:nvSpPr>
          <p:spPr>
            <a:xfrm>
              <a:off x="2880040" y="2498856"/>
              <a:ext cx="3486470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Manage CTC changes the easy way</a:t>
              </a: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47A92F-3420-B10A-1B0C-66ADBB325C23}"/>
                </a:ext>
              </a:extLst>
            </p:cNvPr>
            <p:cNvSpPr txBox="1"/>
            <p:nvPr/>
          </p:nvSpPr>
          <p:spPr>
            <a:xfrm>
              <a:off x="2880040" y="3203707"/>
              <a:ext cx="3486470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What else can this magical tool do</a:t>
              </a: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61C777-E35F-206C-2F5D-5A02FD53604E}"/>
                </a:ext>
              </a:extLst>
            </p:cNvPr>
            <p:cNvSpPr txBox="1"/>
            <p:nvPr/>
          </p:nvSpPr>
          <p:spPr>
            <a:xfrm>
              <a:off x="2880040" y="3889507"/>
              <a:ext cx="3486470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How does it work</a:t>
              </a: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60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528453"/>
          </a:xfrm>
        </p:spPr>
        <p:txBody>
          <a:bodyPr/>
          <a:lstStyle/>
          <a:p>
            <a:r>
              <a:rPr lang="en-GB" sz="2400" dirty="0"/>
              <a:t>Changes to CTC Package by employee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1FD1D1-6EE9-18B8-540A-0AF938DEEF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0561" y="1260475"/>
            <a:ext cx="6384658" cy="3283250"/>
          </a:xfr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121FD1D1-6EE9-18B8-540A-0AF938DEEF1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40" y="780069"/>
            <a:ext cx="6977520" cy="35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49340"/>
          </a:xfrm>
        </p:spPr>
        <p:txBody>
          <a:bodyPr/>
          <a:lstStyle/>
          <a:p>
            <a:r>
              <a:rPr lang="en-GB" sz="2400" dirty="0"/>
              <a:t>Changes to CTC Package by employee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F00D81-08CD-3223-89E5-563573E457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1096447"/>
            <a:ext cx="2950350" cy="3369590"/>
          </a:xfr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6F00D81-08CD-3223-89E5-563573E457B1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7" y="857315"/>
            <a:ext cx="2950350" cy="3369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813D3-22A5-6FF0-C14A-6F839D30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21" y="3907566"/>
            <a:ext cx="5396282" cy="383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ACF0C-61DE-0A26-615E-6895F11D0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769" y="857315"/>
            <a:ext cx="5500577" cy="13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535541"/>
          </a:xfrm>
        </p:spPr>
        <p:txBody>
          <a:bodyPr/>
          <a:lstStyle/>
          <a:p>
            <a:r>
              <a:rPr lang="en-GB" sz="2400" dirty="0"/>
              <a:t>Changes to CTC Package by employee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7D32694-C016-CA78-E6CE-1F7497E7A6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1613896"/>
            <a:ext cx="2914908" cy="282990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9125E-197F-C19D-0602-C5365762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652" y="1159180"/>
            <a:ext cx="4858636" cy="1085178"/>
          </a:xfrm>
          <a:prstGeom prst="rect">
            <a:avLst/>
          </a:prstGeom>
        </p:spPr>
      </p:pic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47D32694-C016-CA78-E6CE-1F7497E7A6A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2" y="1159179"/>
            <a:ext cx="2914908" cy="2829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097DE-1838-0DC2-1BF3-55A29EBEF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509" y="3703989"/>
            <a:ext cx="4709779" cy="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5930899" cy="471488"/>
          </a:xfrm>
        </p:spPr>
        <p:txBody>
          <a:bodyPr/>
          <a:lstStyle/>
          <a:p>
            <a:r>
              <a:rPr lang="en-GB" sz="2400" dirty="0"/>
              <a:t>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B811-8DD5-4F90-D65F-734EB86F3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046936"/>
            <a:ext cx="3141736" cy="2627204"/>
          </a:xfrm>
        </p:spPr>
        <p:txBody>
          <a:bodyPr/>
          <a:lstStyle/>
          <a:p>
            <a:r>
              <a:rPr lang="en-GB" b="1" dirty="0"/>
              <a:t>Approval of Financial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Approver will see the same before and after images the user saw when submitting the changes for approval.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case of conversion nothing is allowed to be changed, only conversion of existing detail is allowed.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F2120-0FA2-E935-2080-F8557AFD0C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3155" y="1051881"/>
            <a:ext cx="3141736" cy="2627204"/>
          </a:xfrm>
        </p:spPr>
        <p:txBody>
          <a:bodyPr/>
          <a:lstStyle/>
          <a:p>
            <a:r>
              <a:rPr lang="en-GB" b="1" dirty="0"/>
              <a:t>Approval of Medical Aid Changes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case of changes  to medical aid funds or dependants it will be approved by a separate approver.</a:t>
            </a:r>
          </a:p>
        </p:txBody>
      </p:sp>
    </p:spTree>
    <p:extLst>
      <p:ext uri="{BB962C8B-B14F-4D97-AF65-F5344CB8AC3E}">
        <p14:creationId xmlns:p14="http://schemas.microsoft.com/office/powerpoint/2010/main" val="20298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627690"/>
          </a:xfrm>
        </p:spPr>
        <p:txBody>
          <a:bodyPr/>
          <a:lstStyle/>
          <a:p>
            <a:r>
              <a:rPr lang="en-GB" sz="2400" dirty="0"/>
              <a:t>Approval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FCE6F1-EEC4-EFE8-9944-3E883A184C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6506" y="2508538"/>
            <a:ext cx="8532812" cy="19579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EF5B2-816A-ABAD-F501-477519AC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6" y="1070069"/>
            <a:ext cx="8650988" cy="1438469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1FCE6F1-EEC4-EFE8-9944-3E883A184C0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6" y="2451477"/>
            <a:ext cx="8532812" cy="19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372509"/>
          </a:xfrm>
        </p:spPr>
        <p:txBody>
          <a:bodyPr/>
          <a:lstStyle/>
          <a:p>
            <a:r>
              <a:rPr lang="en-GB" sz="2400" dirty="0"/>
              <a:t>Approval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77B3A9-6DD8-6148-942F-A9D11B9EFF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1141500"/>
            <a:ext cx="6503513" cy="3241477"/>
          </a:xfr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477B3A9-6DD8-6148-942F-A9D11B9EFFD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43" y="953393"/>
            <a:ext cx="6503513" cy="32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1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381135"/>
          </a:xfrm>
        </p:spPr>
        <p:txBody>
          <a:bodyPr/>
          <a:lstStyle/>
          <a:p>
            <a:r>
              <a:rPr lang="en-GB" sz="2400" dirty="0"/>
              <a:t>Approval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F73357-B3D3-EC03-78CB-AB33431CC9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2039" y="966334"/>
            <a:ext cx="4728175" cy="304145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9825A-E4E0-BF35-FE02-5F0F6E0B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27" y="3942756"/>
            <a:ext cx="4546591" cy="152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50ECC-EC09-FF4F-051A-ABDC4FBE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707" y="4160485"/>
            <a:ext cx="1753818" cy="364295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13F73357-B3D3-EC03-78CB-AB33431CC93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70" y="748605"/>
            <a:ext cx="4728175" cy="30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464658"/>
          </a:xfrm>
        </p:spPr>
        <p:txBody>
          <a:bodyPr/>
          <a:lstStyle/>
          <a:p>
            <a:r>
              <a:rPr lang="en-GB" sz="2400" dirty="0"/>
              <a:t>New Appointee setting up his own package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5F7189-A38E-19AC-3304-0C150882FE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5088" y="1260475"/>
            <a:ext cx="2906605" cy="32548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59563A-B552-4726-058B-A3CA9660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37" y="772634"/>
            <a:ext cx="7078672" cy="2006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B5D7D-75B3-4350-9EC0-856E8342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44" y="2959734"/>
            <a:ext cx="6990256" cy="7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2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54322"/>
          </a:xfrm>
        </p:spPr>
        <p:txBody>
          <a:bodyPr/>
          <a:lstStyle/>
          <a:p>
            <a:r>
              <a:rPr lang="en-GB" sz="2400" dirty="0"/>
              <a:t>Changes to CTC Package by employee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F00D81-08CD-3223-89E5-563573E457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1096447"/>
            <a:ext cx="2950350" cy="336959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3813D3-22A5-6FF0-C14A-6F839D30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0" y="2829403"/>
            <a:ext cx="7067744" cy="502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2ACF0C-61DE-0A26-615E-6895F11D0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20" y="777470"/>
            <a:ext cx="6942298" cy="17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4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450481"/>
          </a:xfrm>
        </p:spPr>
        <p:txBody>
          <a:bodyPr/>
          <a:lstStyle/>
          <a:p>
            <a:r>
              <a:rPr lang="en-GB" sz="2400" dirty="0"/>
              <a:t>Changes to CTC Package by employee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99125E-197F-C19D-0602-C5365762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" y="973361"/>
            <a:ext cx="6781534" cy="151465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7D32694-C016-CA78-E6CE-1F7497E7A6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03213" y="1613896"/>
            <a:ext cx="2914908" cy="282990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8097DE-1838-0DC2-1BF3-55A29EBEF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51" y="2986006"/>
            <a:ext cx="6762023" cy="4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0D97D-C11D-90BC-85BE-12F0015DFA6A}"/>
              </a:ext>
            </a:extLst>
          </p:cNvPr>
          <p:cNvGrpSpPr/>
          <p:nvPr/>
        </p:nvGrpSpPr>
        <p:grpSpPr>
          <a:xfrm>
            <a:off x="1914066" y="1277938"/>
            <a:ext cx="5315868" cy="2491967"/>
            <a:chOff x="1474930" y="975881"/>
            <a:chExt cx="5996480" cy="2811023"/>
          </a:xfrm>
        </p:grpSpPr>
        <p:sp>
          <p:nvSpPr>
            <p:cNvPr id="4" name="Arrow: Pentagon 1">
              <a:extLst>
                <a:ext uri="{FF2B5EF4-FFF2-40B4-BE49-F238E27FC236}">
                  <a16:creationId xmlns:a16="http://schemas.microsoft.com/office/drawing/2014/main" id="{D461E3B0-99BD-1D0D-DEC3-1102F5F60979}"/>
                </a:ext>
              </a:extLst>
            </p:cNvPr>
            <p:cNvSpPr/>
            <p:nvPr/>
          </p:nvSpPr>
          <p:spPr>
            <a:xfrm>
              <a:off x="1474930" y="975881"/>
              <a:ext cx="1112273" cy="64465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6992D6-E2AF-92DB-DFB9-45B6AF24A7B9}"/>
                </a:ext>
              </a:extLst>
            </p:cNvPr>
            <p:cNvGrpSpPr/>
            <p:nvPr/>
          </p:nvGrpSpPr>
          <p:grpSpPr>
            <a:xfrm>
              <a:off x="2359993" y="975881"/>
              <a:ext cx="5111417" cy="644655"/>
              <a:chOff x="2189480" y="2153920"/>
              <a:chExt cx="7213599" cy="1137920"/>
            </a:xfrm>
          </p:grpSpPr>
          <p:sp>
            <p:nvSpPr>
              <p:cNvPr id="32" name="Arrow: Chevron 2">
                <a:extLst>
                  <a:ext uri="{FF2B5EF4-FFF2-40B4-BE49-F238E27FC236}">
                    <a16:creationId xmlns:a16="http://schemas.microsoft.com/office/drawing/2014/main" id="{8EBDD3E1-9557-3F3F-A17D-D2844DF63718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3922B62-6F1C-3213-DEAE-83A10A50496E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Arrow: Pentagon 8">
              <a:extLst>
                <a:ext uri="{FF2B5EF4-FFF2-40B4-BE49-F238E27FC236}">
                  <a16:creationId xmlns:a16="http://schemas.microsoft.com/office/drawing/2014/main" id="{A6B7E522-E71E-A065-4688-5C494FA183E2}"/>
                </a:ext>
              </a:extLst>
            </p:cNvPr>
            <p:cNvSpPr/>
            <p:nvPr/>
          </p:nvSpPr>
          <p:spPr>
            <a:xfrm>
              <a:off x="1474930" y="1685622"/>
              <a:ext cx="1112273" cy="64465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38BC62-5547-CEC9-3377-3A46A8548678}"/>
                </a:ext>
              </a:extLst>
            </p:cNvPr>
            <p:cNvGrpSpPr/>
            <p:nvPr/>
          </p:nvGrpSpPr>
          <p:grpSpPr>
            <a:xfrm>
              <a:off x="2359993" y="1685622"/>
              <a:ext cx="5111417" cy="644655"/>
              <a:chOff x="2189480" y="2153920"/>
              <a:chExt cx="7213599" cy="1137920"/>
            </a:xfrm>
            <a:solidFill>
              <a:schemeClr val="accent2"/>
            </a:solidFill>
          </p:grpSpPr>
          <p:sp>
            <p:nvSpPr>
              <p:cNvPr id="30" name="Arrow: Chevron 10">
                <a:extLst>
                  <a:ext uri="{FF2B5EF4-FFF2-40B4-BE49-F238E27FC236}">
                    <a16:creationId xmlns:a16="http://schemas.microsoft.com/office/drawing/2014/main" id="{33AA96FE-4504-6AE7-CDC7-4B66B73D9EFC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D785A6A-0C6C-D791-1C53-767A87E1C250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Arrow: Pentagon 12">
              <a:extLst>
                <a:ext uri="{FF2B5EF4-FFF2-40B4-BE49-F238E27FC236}">
                  <a16:creationId xmlns:a16="http://schemas.microsoft.com/office/drawing/2014/main" id="{CD7A8A36-096B-DBBB-3A0D-47FC216C4640}"/>
                </a:ext>
              </a:extLst>
            </p:cNvPr>
            <p:cNvSpPr/>
            <p:nvPr/>
          </p:nvSpPr>
          <p:spPr>
            <a:xfrm>
              <a:off x="1474930" y="2395362"/>
              <a:ext cx="1112273" cy="64465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C8C883-4107-0A9D-2F56-99F10E27ED03}"/>
                </a:ext>
              </a:extLst>
            </p:cNvPr>
            <p:cNvGrpSpPr/>
            <p:nvPr/>
          </p:nvGrpSpPr>
          <p:grpSpPr>
            <a:xfrm>
              <a:off x="2359993" y="2395362"/>
              <a:ext cx="5111417" cy="644655"/>
              <a:chOff x="2189480" y="2153920"/>
              <a:chExt cx="7213599" cy="1137920"/>
            </a:xfrm>
            <a:solidFill>
              <a:schemeClr val="accent4"/>
            </a:solidFill>
          </p:grpSpPr>
          <p:sp>
            <p:nvSpPr>
              <p:cNvPr id="28" name="Arrow: Chevron 14">
                <a:extLst>
                  <a:ext uri="{FF2B5EF4-FFF2-40B4-BE49-F238E27FC236}">
                    <a16:creationId xmlns:a16="http://schemas.microsoft.com/office/drawing/2014/main" id="{A9829554-742F-3124-F43B-6B8D86D4DC0D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347760E-9986-F231-807F-F82A03B6A9BD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Arrow: Pentagon 16">
              <a:extLst>
                <a:ext uri="{FF2B5EF4-FFF2-40B4-BE49-F238E27FC236}">
                  <a16:creationId xmlns:a16="http://schemas.microsoft.com/office/drawing/2014/main" id="{8F71ACAA-1D98-9EFB-16EC-384F1B640987}"/>
                </a:ext>
              </a:extLst>
            </p:cNvPr>
            <p:cNvSpPr/>
            <p:nvPr/>
          </p:nvSpPr>
          <p:spPr>
            <a:xfrm>
              <a:off x="1474930" y="3105104"/>
              <a:ext cx="1112273" cy="644655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8198CA-6181-AE16-6CDA-80297D72AFF8}"/>
                </a:ext>
              </a:extLst>
            </p:cNvPr>
            <p:cNvGrpSpPr/>
            <p:nvPr/>
          </p:nvGrpSpPr>
          <p:grpSpPr>
            <a:xfrm>
              <a:off x="2359993" y="3105104"/>
              <a:ext cx="5111417" cy="644655"/>
              <a:chOff x="2189480" y="2153920"/>
              <a:chExt cx="7213599" cy="1137920"/>
            </a:xfrm>
            <a:solidFill>
              <a:schemeClr val="accent5"/>
            </a:solidFill>
          </p:grpSpPr>
          <p:sp>
            <p:nvSpPr>
              <p:cNvPr id="26" name="Arrow: Chevron 18">
                <a:extLst>
                  <a:ext uri="{FF2B5EF4-FFF2-40B4-BE49-F238E27FC236}">
                    <a16:creationId xmlns:a16="http://schemas.microsoft.com/office/drawing/2014/main" id="{77E165B5-6984-4F53-D7F5-698BA18F8C9B}"/>
                  </a:ext>
                </a:extLst>
              </p:cNvPr>
              <p:cNvSpPr/>
              <p:nvPr/>
            </p:nvSpPr>
            <p:spPr>
              <a:xfrm>
                <a:off x="2189480" y="2153920"/>
                <a:ext cx="7172960" cy="113792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E7FE83F-CB38-FFA5-3E17-AC45F1AF29FF}"/>
                  </a:ext>
                </a:extLst>
              </p:cNvPr>
              <p:cNvSpPr/>
              <p:nvPr/>
            </p:nvSpPr>
            <p:spPr>
              <a:xfrm>
                <a:off x="7779408" y="2153920"/>
                <a:ext cx="1623671" cy="1137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FCD60-B004-D624-92A2-61CE6FD98024}"/>
                </a:ext>
              </a:extLst>
            </p:cNvPr>
            <p:cNvSpPr txBox="1"/>
            <p:nvPr/>
          </p:nvSpPr>
          <p:spPr>
            <a:xfrm>
              <a:off x="1525353" y="1028605"/>
              <a:ext cx="757990" cy="62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06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62F34A-F9A4-1334-64D8-A5D923CC7B8C}"/>
                </a:ext>
              </a:extLst>
            </p:cNvPr>
            <p:cNvSpPr txBox="1"/>
            <p:nvPr/>
          </p:nvSpPr>
          <p:spPr>
            <a:xfrm>
              <a:off x="1525353" y="1735995"/>
              <a:ext cx="757990" cy="62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07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1889CA-9940-2DB7-55AA-AD35B136C36C}"/>
                </a:ext>
              </a:extLst>
            </p:cNvPr>
            <p:cNvSpPr txBox="1"/>
            <p:nvPr/>
          </p:nvSpPr>
          <p:spPr>
            <a:xfrm>
              <a:off x="1525353" y="2461500"/>
              <a:ext cx="757990" cy="62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08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C181F-C5F0-FB0B-48E9-A70988DA3199}"/>
                </a:ext>
              </a:extLst>
            </p:cNvPr>
            <p:cNvSpPr txBox="1"/>
            <p:nvPr/>
          </p:nvSpPr>
          <p:spPr>
            <a:xfrm>
              <a:off x="1525353" y="3161975"/>
              <a:ext cx="757990" cy="62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09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021542-D759-923F-2525-4F47BD3AEC6D}"/>
                </a:ext>
              </a:extLst>
            </p:cNvPr>
            <p:cNvSpPr txBox="1"/>
            <p:nvPr/>
          </p:nvSpPr>
          <p:spPr>
            <a:xfrm>
              <a:off x="2880040" y="1073917"/>
              <a:ext cx="3486470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Noto Sans" panose="020B0502040504020204" pitchFamily="34"/>
                  <a:cs typeface="Noto Sans" panose="020B0502040504020204" pitchFamily="34"/>
                </a:rPr>
                <a:t>How do the rules work</a:t>
              </a: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299DD9-859C-3561-CC27-9EB013E92ADF}"/>
                </a:ext>
              </a:extLst>
            </p:cNvPr>
            <p:cNvSpPr txBox="1"/>
            <p:nvPr/>
          </p:nvSpPr>
          <p:spPr>
            <a:xfrm>
              <a:off x="2880040" y="1774956"/>
              <a:ext cx="3486470" cy="67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iEnabler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 process</a:t>
              </a:r>
            </a:p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DE9CDB-8CFA-D2F9-C6EF-0E3A00020351}"/>
                </a:ext>
              </a:extLst>
            </p:cNvPr>
            <p:cNvSpPr txBox="1"/>
            <p:nvPr/>
          </p:nvSpPr>
          <p:spPr>
            <a:xfrm>
              <a:off x="2880040" y="2498856"/>
              <a:ext cx="3486470" cy="49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Approval Process</a:t>
              </a:r>
            </a:p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47A92F-3420-B10A-1B0C-66ADBB325C23}"/>
                </a:ext>
              </a:extLst>
            </p:cNvPr>
            <p:cNvSpPr txBox="1"/>
            <p:nvPr/>
          </p:nvSpPr>
          <p:spPr>
            <a:xfrm>
              <a:off x="2880040" y="3203707"/>
              <a:ext cx="3486470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25" dirty="0">
                  <a:solidFill>
                    <a:srgbClr val="FFFFFF"/>
                  </a:solidFill>
                  <a:latin typeface="Open Sans" panose="020B0606030504020204" pitchFamily="34" charset="0"/>
                </a:rPr>
                <a:t>R</a:t>
              </a:r>
              <a:r>
                <a:rPr kumimoji="0" lang="en-US" sz="112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eports</a:t>
              </a:r>
              <a:endPara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884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5930899" cy="471488"/>
          </a:xfrm>
        </p:spPr>
        <p:txBody>
          <a:bodyPr/>
          <a:lstStyle/>
          <a:p>
            <a:r>
              <a:rPr lang="en-GB" sz="2400" dirty="0"/>
              <a:t>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B811-8DD5-4F90-D65F-734EB86F3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2" y="997317"/>
            <a:ext cx="3474889" cy="2627204"/>
          </a:xfrm>
        </p:spPr>
        <p:txBody>
          <a:bodyPr/>
          <a:lstStyle/>
          <a:p>
            <a:r>
              <a:rPr lang="en-GB" b="1" dirty="0"/>
              <a:t>Approval of Financial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Approver will see the same before and after images the user saw when submitting the changes for approval.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case of conversion nothing is allowed to be changed, only conversion of existing detail is allowed.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F2120-0FA2-E935-2080-F8557AFD0C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26592" y="997317"/>
            <a:ext cx="2994394" cy="2627204"/>
          </a:xfrm>
        </p:spPr>
        <p:txBody>
          <a:bodyPr/>
          <a:lstStyle/>
          <a:p>
            <a:r>
              <a:rPr lang="en-GB" b="1" dirty="0"/>
              <a:t>Approval of Medical Aid Changes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case of changes  to medical aid funds or dependants it will be approved by a separate approver.</a:t>
            </a:r>
          </a:p>
        </p:txBody>
      </p:sp>
    </p:spTree>
    <p:extLst>
      <p:ext uri="{BB962C8B-B14F-4D97-AF65-F5344CB8AC3E}">
        <p14:creationId xmlns:p14="http://schemas.microsoft.com/office/powerpoint/2010/main" val="3587986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627690"/>
          </a:xfrm>
        </p:spPr>
        <p:txBody>
          <a:bodyPr/>
          <a:lstStyle/>
          <a:p>
            <a:r>
              <a:rPr lang="en-GB" sz="2400" dirty="0"/>
              <a:t>Approval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FCE6F1-EEC4-EFE8-9944-3E883A184C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6506" y="2508538"/>
            <a:ext cx="8532812" cy="19579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EF5B2-816A-ABAD-F501-477519AC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6" y="1070069"/>
            <a:ext cx="8650988" cy="14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3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5930899" cy="471488"/>
          </a:xfrm>
        </p:spPr>
        <p:txBody>
          <a:bodyPr/>
          <a:lstStyle/>
          <a:p>
            <a:r>
              <a:rPr lang="en-GB" sz="2400" dirty="0"/>
              <a:t>Reports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B811-8DD5-4F90-D65F-734EB86F3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124908"/>
            <a:ext cx="2595562" cy="2627204"/>
          </a:xfrm>
        </p:spPr>
        <p:txBody>
          <a:bodyPr/>
          <a:lstStyle/>
          <a:p>
            <a:r>
              <a:rPr lang="en-US" b="1" dirty="0"/>
              <a:t>Conversion to TGP/New Package Structure and  Changes to TGP Packages {PTGPR-1}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</a:rPr>
              <a:t>This option provides the facility to generate a report that will display all relevant data regarding TGP data changes that resulted from the </a:t>
            </a:r>
            <a:r>
              <a:rPr lang="en-US" sz="1000" dirty="0" err="1">
                <a:effectLst/>
              </a:rPr>
              <a:t>iEnabler</a:t>
            </a:r>
            <a:r>
              <a:rPr lang="en-US" sz="1000" dirty="0">
                <a:effectLst/>
              </a:rPr>
              <a:t> for the following requests and will display changes requested as well as whether it was approved /not approved/Awaiting approval/copied to the back office or not and what type of request </a:t>
            </a:r>
            <a:endParaRPr lang="en-US" sz="1000" dirty="0"/>
          </a:p>
          <a:p>
            <a:endParaRPr lang="en-US" b="1" dirty="0"/>
          </a:p>
          <a:p>
            <a:endParaRPr lang="en-US" b="1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F2120-0FA2-E935-2080-F8557AFD0C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1666" y="1124908"/>
            <a:ext cx="2601913" cy="2627204"/>
          </a:xfrm>
        </p:spPr>
        <p:txBody>
          <a:bodyPr/>
          <a:lstStyle/>
          <a:p>
            <a:r>
              <a:rPr lang="en-US" b="1" dirty="0"/>
              <a:t>Copy </a:t>
            </a:r>
            <a:r>
              <a:rPr lang="en-US" b="1" dirty="0" err="1"/>
              <a:t>iEnabler</a:t>
            </a:r>
            <a:r>
              <a:rPr lang="en-US" b="1" dirty="0"/>
              <a:t> TGP Conversions / Changes / New Employees to the Back Office {PTGPR-2}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</a:rPr>
              <a:t>This process is used to copy approved </a:t>
            </a:r>
            <a:r>
              <a:rPr lang="en-US" sz="1000" dirty="0" err="1">
                <a:effectLst/>
              </a:rPr>
              <a:t>iEnabler</a:t>
            </a:r>
            <a:r>
              <a:rPr lang="en-US" sz="1000" dirty="0">
                <a:effectLst/>
              </a:rPr>
              <a:t> TGP changes originating from existing employees converting from a Basic + Benefit Salary Structure to a TGP Structure, existing employees changes their package components or from new employees defining their TGP Structure, from a staging area into the back office, in order for them to become effective and active in the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</a:rPr>
              <a:t>This process may be linked to the scheduler to run daily/hourly etc. as required; it may also be run manually </a:t>
            </a:r>
            <a:endParaRPr lang="en-US" sz="1000" b="1" dirty="0"/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A88D4-67F9-2372-E24D-8497835EEB4D}"/>
              </a:ext>
            </a:extLst>
          </p:cNvPr>
          <p:cNvSpPr txBox="1"/>
          <p:nvPr/>
        </p:nvSpPr>
        <p:spPr>
          <a:xfrm>
            <a:off x="6146470" y="1124908"/>
            <a:ext cx="298066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Conversion to TGP Before and After Images  {PTGPR-3}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cs typeface="Times New Roman" panose="02020603050405020304" pitchFamily="18" charset="0"/>
              </a:rPr>
              <a:t>The purpose of this report is to display the salary transactions before converting to a TGP Salary structure as well as after converting to a TGP Salary structure in order to reconcile the Salary + Benefit  Salary structure with the TGP Salary structure to identify any salary transactions not converted correctly that may cause the conversion process to imbalance after the process has run </a:t>
            </a:r>
            <a:endParaRPr lang="en-ZA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0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Are you Interested in reducing your Workload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71B650-5BE7-DE5B-4D7D-34323C10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1446028"/>
            <a:ext cx="8529043" cy="2473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9AD0-9BF8-E3C1-4D23-AD8D9ED5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59" y="1682823"/>
            <a:ext cx="34861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5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EAEE9-891B-CB6E-D0A0-269861C0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Contact us we help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5FA0E-AADF-9029-C096-A4CFBD90D6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2330" y="1209968"/>
            <a:ext cx="8532812" cy="26272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/>
              <a:t>Contact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Frans </a:t>
            </a:r>
            <a:r>
              <a:rPr lang="en-US" sz="4000" dirty="0" err="1"/>
              <a:t>Pelser</a:t>
            </a:r>
            <a:r>
              <a:rPr lang="en-US" sz="4000" dirty="0"/>
              <a:t>  - </a:t>
            </a:r>
            <a:r>
              <a:rPr lang="en-US" sz="2400" dirty="0"/>
              <a:t>Frans.Pelser@Adaptit.com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Allie de Nysschen – </a:t>
            </a:r>
            <a:r>
              <a:rPr lang="en-US" sz="2400" dirty="0"/>
              <a:t>Allie.denysschen@Adaptit.com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816831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6B387-F255-19B5-AB59-41100C4761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3213" y="1774602"/>
            <a:ext cx="4086225" cy="2561084"/>
          </a:xfrm>
          <a:prstGeom prst="rect">
            <a:avLst/>
          </a:prstGeom>
        </p:spPr>
      </p:pic>
      <p:pic>
        <p:nvPicPr>
          <p:cNvPr id="7" name="Content Placeholder 6" descr="Question mark with solid fill">
            <a:extLst>
              <a:ext uri="{FF2B5EF4-FFF2-40B4-BE49-F238E27FC236}">
                <a16:creationId xmlns:a16="http://schemas.microsoft.com/office/drawing/2014/main" id="{536F6E16-3179-A517-899B-15A56158C0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0475" y="2597944"/>
            <a:ext cx="914400" cy="9144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8866D4-090D-B646-8E9C-1C3D3F8B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66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0C8E-7A2A-5439-CD3B-77640F6E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15ADF84-5CC2-1A0D-8CEE-A044F0D41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6" r="187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9E2A-146A-6F05-9A35-3AE76DEC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do you maintain CTC Changes</a:t>
            </a:r>
          </a:p>
        </p:txBody>
      </p:sp>
      <p:sp>
        <p:nvSpPr>
          <p:cNvPr id="20" name="Google Shape;566;p23">
            <a:extLst>
              <a:ext uri="{FF2B5EF4-FFF2-40B4-BE49-F238E27FC236}">
                <a16:creationId xmlns:a16="http://schemas.microsoft.com/office/drawing/2014/main" id="{3C9A7263-7E87-65C7-2F17-10C52F508D14}"/>
              </a:ext>
            </a:extLst>
          </p:cNvPr>
          <p:cNvSpPr/>
          <p:nvPr/>
        </p:nvSpPr>
        <p:spPr>
          <a:xfrm>
            <a:off x="3213572" y="2574132"/>
            <a:ext cx="780059" cy="705196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Google Shape;567;p23">
            <a:extLst>
              <a:ext uri="{FF2B5EF4-FFF2-40B4-BE49-F238E27FC236}">
                <a16:creationId xmlns:a16="http://schemas.microsoft.com/office/drawing/2014/main" id="{BFEC7301-AF0B-04A1-FCAE-994371FDE7C4}"/>
              </a:ext>
            </a:extLst>
          </p:cNvPr>
          <p:cNvSpPr txBox="1"/>
          <p:nvPr/>
        </p:nvSpPr>
        <p:spPr>
          <a:xfrm>
            <a:off x="1223467" y="2763386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>
                <a:solidFill>
                  <a:srgbClr val="5F6369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Validate request and then end existing fund code and create a new fund code for the new medical aid option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569;p23">
            <a:extLst>
              <a:ext uri="{FF2B5EF4-FFF2-40B4-BE49-F238E27FC236}">
                <a16:creationId xmlns:a16="http://schemas.microsoft.com/office/drawing/2014/main" id="{8513442B-EB98-D1DE-F363-7FE9814F9553}"/>
              </a:ext>
            </a:extLst>
          </p:cNvPr>
          <p:cNvSpPr/>
          <p:nvPr/>
        </p:nvSpPr>
        <p:spPr>
          <a:xfrm>
            <a:off x="4260501" y="1695408"/>
            <a:ext cx="713010" cy="670778"/>
          </a:xfrm>
          <a:custGeom>
            <a:avLst/>
            <a:gdLst/>
            <a:ahLst/>
            <a:cxnLst/>
            <a:rect l="l" t="t" r="r" b="b"/>
            <a:pathLst>
              <a:path w="2626" h="2631" extrusionOk="0">
                <a:moveTo>
                  <a:pt x="1313" y="1"/>
                </a:moveTo>
                <a:cubicBezTo>
                  <a:pt x="588" y="1"/>
                  <a:pt x="0" y="593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38" y="2630"/>
                  <a:pt x="2625" y="2043"/>
                  <a:pt x="2625" y="1318"/>
                </a:cubicBezTo>
                <a:cubicBezTo>
                  <a:pt x="2625" y="593"/>
                  <a:pt x="2038" y="1"/>
                  <a:pt x="13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Google Shape;570;p23">
            <a:extLst>
              <a:ext uri="{FF2B5EF4-FFF2-40B4-BE49-F238E27FC236}">
                <a16:creationId xmlns:a16="http://schemas.microsoft.com/office/drawing/2014/main" id="{8703DEC7-3CD9-B3D9-55D5-0F8269A94BA7}"/>
              </a:ext>
            </a:extLst>
          </p:cNvPr>
          <p:cNvSpPr txBox="1"/>
          <p:nvPr/>
        </p:nvSpPr>
        <p:spPr>
          <a:xfrm>
            <a:off x="2583046" y="1650509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Receive Change request from personnel members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572;p23">
            <a:extLst>
              <a:ext uri="{FF2B5EF4-FFF2-40B4-BE49-F238E27FC236}">
                <a16:creationId xmlns:a16="http://schemas.microsoft.com/office/drawing/2014/main" id="{64FA24CB-DA65-6FEB-FD57-BEA30A2D39EB}"/>
              </a:ext>
            </a:extLst>
          </p:cNvPr>
          <p:cNvSpPr/>
          <p:nvPr/>
        </p:nvSpPr>
        <p:spPr>
          <a:xfrm>
            <a:off x="5263553" y="2702641"/>
            <a:ext cx="648587" cy="634169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9" y="1"/>
                  <a:pt x="1" y="588"/>
                  <a:pt x="1" y="1318"/>
                </a:cubicBezTo>
                <a:cubicBezTo>
                  <a:pt x="1" y="2043"/>
                  <a:pt x="589" y="2630"/>
                  <a:pt x="1313" y="2630"/>
                </a:cubicBezTo>
                <a:cubicBezTo>
                  <a:pt x="2043" y="2630"/>
                  <a:pt x="2631" y="2043"/>
                  <a:pt x="2631" y="1318"/>
                </a:cubicBezTo>
                <a:cubicBezTo>
                  <a:pt x="2631" y="588"/>
                  <a:pt x="2043" y="1"/>
                  <a:pt x="1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Google Shape;573;p23">
            <a:extLst>
              <a:ext uri="{FF2B5EF4-FFF2-40B4-BE49-F238E27FC236}">
                <a16:creationId xmlns:a16="http://schemas.microsoft.com/office/drawing/2014/main" id="{5A176208-E1E7-4F62-0A5A-14F399458DA2}"/>
              </a:ext>
            </a:extLst>
          </p:cNvPr>
          <p:cNvSpPr txBox="1"/>
          <p:nvPr/>
        </p:nvSpPr>
        <p:spPr>
          <a:xfrm>
            <a:off x="6182665" y="2784169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Notify employee that changes have been affected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583;p23">
            <a:extLst>
              <a:ext uri="{FF2B5EF4-FFF2-40B4-BE49-F238E27FC236}">
                <a16:creationId xmlns:a16="http://schemas.microsoft.com/office/drawing/2014/main" id="{B61487FB-5856-5601-9A31-D4472A447945}"/>
              </a:ext>
            </a:extLst>
          </p:cNvPr>
          <p:cNvSpPr/>
          <p:nvPr/>
        </p:nvSpPr>
        <p:spPr>
          <a:xfrm>
            <a:off x="4028526" y="2638503"/>
            <a:ext cx="1085337" cy="1084424"/>
          </a:xfrm>
          <a:custGeom>
            <a:avLst/>
            <a:gdLst/>
            <a:ahLst/>
            <a:cxnLst/>
            <a:rect l="l" t="t" r="r" b="b"/>
            <a:pathLst>
              <a:path w="4702" h="4698" extrusionOk="0">
                <a:moveTo>
                  <a:pt x="2351" y="1"/>
                </a:moveTo>
                <a:cubicBezTo>
                  <a:pt x="1053" y="1"/>
                  <a:pt x="0" y="1054"/>
                  <a:pt x="0" y="2347"/>
                </a:cubicBezTo>
                <a:cubicBezTo>
                  <a:pt x="0" y="3645"/>
                  <a:pt x="1053" y="4697"/>
                  <a:pt x="2351" y="4697"/>
                </a:cubicBezTo>
                <a:cubicBezTo>
                  <a:pt x="3649" y="4697"/>
                  <a:pt x="4702" y="3645"/>
                  <a:pt x="4702" y="2347"/>
                </a:cubicBezTo>
                <a:cubicBezTo>
                  <a:pt x="4702" y="1054"/>
                  <a:pt x="3649" y="1"/>
                  <a:pt x="2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Google Shape;585;p23">
            <a:extLst>
              <a:ext uri="{FF2B5EF4-FFF2-40B4-BE49-F238E27FC236}">
                <a16:creationId xmlns:a16="http://schemas.microsoft.com/office/drawing/2014/main" id="{B24563D5-B803-9E32-DB36-86567CABF34D}"/>
              </a:ext>
            </a:extLst>
          </p:cNvPr>
          <p:cNvSpPr/>
          <p:nvPr/>
        </p:nvSpPr>
        <p:spPr>
          <a:xfrm rot="2098415">
            <a:off x="3551077" y="3538503"/>
            <a:ext cx="664531" cy="245122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Google Shape;586;p23">
            <a:extLst>
              <a:ext uri="{FF2B5EF4-FFF2-40B4-BE49-F238E27FC236}">
                <a16:creationId xmlns:a16="http://schemas.microsoft.com/office/drawing/2014/main" id="{1D40C91B-7BB1-9A83-AAC2-D1A67FAEF50C}"/>
              </a:ext>
            </a:extLst>
          </p:cNvPr>
          <p:cNvSpPr/>
          <p:nvPr/>
        </p:nvSpPr>
        <p:spPr>
          <a:xfrm>
            <a:off x="4901541" y="2131968"/>
            <a:ext cx="510816" cy="528590"/>
          </a:xfrm>
          <a:custGeom>
            <a:avLst/>
            <a:gdLst/>
            <a:ahLst/>
            <a:cxnLst/>
            <a:rect l="l" t="t" r="r" b="b"/>
            <a:pathLst>
              <a:path w="3492" h="4637" extrusionOk="0">
                <a:moveTo>
                  <a:pt x="423" y="1"/>
                </a:moveTo>
                <a:cubicBezTo>
                  <a:pt x="281" y="1"/>
                  <a:pt x="140" y="8"/>
                  <a:pt x="0" y="23"/>
                </a:cubicBezTo>
                <a:cubicBezTo>
                  <a:pt x="774" y="454"/>
                  <a:pt x="1254" y="1091"/>
                  <a:pt x="1484" y="1728"/>
                </a:cubicBezTo>
                <a:cubicBezTo>
                  <a:pt x="1567" y="1512"/>
                  <a:pt x="1636" y="1287"/>
                  <a:pt x="1685" y="1052"/>
                </a:cubicBezTo>
                <a:cubicBezTo>
                  <a:pt x="2635" y="1899"/>
                  <a:pt x="3125" y="3221"/>
                  <a:pt x="2850" y="4573"/>
                </a:cubicBezTo>
                <a:cubicBezTo>
                  <a:pt x="2963" y="4598"/>
                  <a:pt x="3076" y="4617"/>
                  <a:pt x="3188" y="4637"/>
                </a:cubicBezTo>
                <a:cubicBezTo>
                  <a:pt x="3492" y="3163"/>
                  <a:pt x="2948" y="1718"/>
                  <a:pt x="1910" y="792"/>
                </a:cubicBezTo>
                <a:cubicBezTo>
                  <a:pt x="2145" y="719"/>
                  <a:pt x="2390" y="670"/>
                  <a:pt x="2640" y="631"/>
                </a:cubicBezTo>
                <a:cubicBezTo>
                  <a:pt x="1941" y="207"/>
                  <a:pt x="1169" y="1"/>
                  <a:pt x="42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Google Shape;587;p23">
            <a:extLst>
              <a:ext uri="{FF2B5EF4-FFF2-40B4-BE49-F238E27FC236}">
                <a16:creationId xmlns:a16="http://schemas.microsoft.com/office/drawing/2014/main" id="{633AA6EF-718F-8B9C-CE3C-5F1449E63CAC}"/>
              </a:ext>
            </a:extLst>
          </p:cNvPr>
          <p:cNvSpPr/>
          <p:nvPr/>
        </p:nvSpPr>
        <p:spPr>
          <a:xfrm>
            <a:off x="4391610" y="2824832"/>
            <a:ext cx="343928" cy="598303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Google Shape;575;p23">
            <a:extLst>
              <a:ext uri="{FF2B5EF4-FFF2-40B4-BE49-F238E27FC236}">
                <a16:creationId xmlns:a16="http://schemas.microsoft.com/office/drawing/2014/main" id="{B3798C6A-72AD-E9F9-A645-A2B9F3623DD8}"/>
              </a:ext>
            </a:extLst>
          </p:cNvPr>
          <p:cNvSpPr/>
          <p:nvPr/>
        </p:nvSpPr>
        <p:spPr>
          <a:xfrm>
            <a:off x="4526181" y="3886632"/>
            <a:ext cx="340466" cy="382480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Google Shape;566;p23">
            <a:extLst>
              <a:ext uri="{FF2B5EF4-FFF2-40B4-BE49-F238E27FC236}">
                <a16:creationId xmlns:a16="http://schemas.microsoft.com/office/drawing/2014/main" id="{B31DAC88-7FB7-5CF8-BE88-DBB87BF6069F}"/>
              </a:ext>
            </a:extLst>
          </p:cNvPr>
          <p:cNvSpPr/>
          <p:nvPr/>
        </p:nvSpPr>
        <p:spPr>
          <a:xfrm>
            <a:off x="4250363" y="3739940"/>
            <a:ext cx="782547" cy="670058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86;p23">
            <a:extLst>
              <a:ext uri="{FF2B5EF4-FFF2-40B4-BE49-F238E27FC236}">
                <a16:creationId xmlns:a16="http://schemas.microsoft.com/office/drawing/2014/main" id="{9CA2A556-7AA8-892D-7C86-9635506805A8}"/>
              </a:ext>
            </a:extLst>
          </p:cNvPr>
          <p:cNvSpPr/>
          <p:nvPr/>
        </p:nvSpPr>
        <p:spPr>
          <a:xfrm rot="4098039">
            <a:off x="5018425" y="3372518"/>
            <a:ext cx="510816" cy="528590"/>
          </a:xfrm>
          <a:custGeom>
            <a:avLst/>
            <a:gdLst/>
            <a:ahLst/>
            <a:cxnLst/>
            <a:rect l="l" t="t" r="r" b="b"/>
            <a:pathLst>
              <a:path w="3492" h="4637" extrusionOk="0">
                <a:moveTo>
                  <a:pt x="423" y="1"/>
                </a:moveTo>
                <a:cubicBezTo>
                  <a:pt x="281" y="1"/>
                  <a:pt x="140" y="8"/>
                  <a:pt x="0" y="23"/>
                </a:cubicBezTo>
                <a:cubicBezTo>
                  <a:pt x="774" y="454"/>
                  <a:pt x="1254" y="1091"/>
                  <a:pt x="1484" y="1728"/>
                </a:cubicBezTo>
                <a:cubicBezTo>
                  <a:pt x="1567" y="1512"/>
                  <a:pt x="1636" y="1287"/>
                  <a:pt x="1685" y="1052"/>
                </a:cubicBezTo>
                <a:cubicBezTo>
                  <a:pt x="2635" y="1899"/>
                  <a:pt x="3125" y="3221"/>
                  <a:pt x="2850" y="4573"/>
                </a:cubicBezTo>
                <a:cubicBezTo>
                  <a:pt x="2963" y="4598"/>
                  <a:pt x="3076" y="4617"/>
                  <a:pt x="3188" y="4637"/>
                </a:cubicBezTo>
                <a:cubicBezTo>
                  <a:pt x="3492" y="3163"/>
                  <a:pt x="2948" y="1718"/>
                  <a:pt x="1910" y="792"/>
                </a:cubicBezTo>
                <a:cubicBezTo>
                  <a:pt x="2145" y="719"/>
                  <a:pt x="2390" y="670"/>
                  <a:pt x="2640" y="631"/>
                </a:cubicBezTo>
                <a:cubicBezTo>
                  <a:pt x="1941" y="207"/>
                  <a:pt x="1169" y="1"/>
                  <a:pt x="42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Google Shape;585;p23">
            <a:extLst>
              <a:ext uri="{FF2B5EF4-FFF2-40B4-BE49-F238E27FC236}">
                <a16:creationId xmlns:a16="http://schemas.microsoft.com/office/drawing/2014/main" id="{537B2E5D-F043-2FB2-2FC0-D3A663131C2B}"/>
              </a:ext>
            </a:extLst>
          </p:cNvPr>
          <p:cNvSpPr/>
          <p:nvPr/>
        </p:nvSpPr>
        <p:spPr>
          <a:xfrm rot="11076870">
            <a:off x="2057051" y="1955937"/>
            <a:ext cx="2174764" cy="351187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Google Shape;567;p23">
            <a:extLst>
              <a:ext uri="{FF2B5EF4-FFF2-40B4-BE49-F238E27FC236}">
                <a16:creationId xmlns:a16="http://schemas.microsoft.com/office/drawing/2014/main" id="{70A2DE62-CDF0-6A3B-3314-87E8D04BBBA5}"/>
              </a:ext>
            </a:extLst>
          </p:cNvPr>
          <p:cNvSpPr txBox="1"/>
          <p:nvPr/>
        </p:nvSpPr>
        <p:spPr>
          <a:xfrm>
            <a:off x="2278415" y="4012920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Next payroll run will calculate the new medical aid fund code and value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05DB5-0B3F-3A48-D556-BB1940D1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44" y="1788460"/>
            <a:ext cx="526629" cy="43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A92D3-E691-884D-A8BB-D9DE8C1E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463" y="2756774"/>
            <a:ext cx="610276" cy="330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05DF4-87B8-1842-7FE2-E455BD08C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562" y="3877609"/>
            <a:ext cx="458888" cy="383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2780C9-7E46-7A6A-56C8-92AC4E9BE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936" y="2863628"/>
            <a:ext cx="519253" cy="295462"/>
          </a:xfrm>
          <a:prstGeom prst="rect">
            <a:avLst/>
          </a:prstGeom>
        </p:spPr>
      </p:pic>
      <p:sp>
        <p:nvSpPr>
          <p:cNvPr id="26" name="Google Shape;585;p23">
            <a:extLst>
              <a:ext uri="{FF2B5EF4-FFF2-40B4-BE49-F238E27FC236}">
                <a16:creationId xmlns:a16="http://schemas.microsoft.com/office/drawing/2014/main" id="{A4C307A2-CFC1-1F38-E989-9A03F27701DF}"/>
              </a:ext>
            </a:extLst>
          </p:cNvPr>
          <p:cNvSpPr/>
          <p:nvPr/>
        </p:nvSpPr>
        <p:spPr>
          <a:xfrm rot="7738794">
            <a:off x="3741455" y="2370616"/>
            <a:ext cx="664531" cy="245122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24DA8B-5824-0067-C3B5-05484781D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256" y="1704336"/>
            <a:ext cx="780356" cy="707197"/>
          </a:xfrm>
          <a:prstGeom prst="rect">
            <a:avLst/>
          </a:prstGeom>
        </p:spPr>
      </p:pic>
      <p:sp>
        <p:nvSpPr>
          <p:cNvPr id="32" name="Google Shape;567;p23">
            <a:extLst>
              <a:ext uri="{FF2B5EF4-FFF2-40B4-BE49-F238E27FC236}">
                <a16:creationId xmlns:a16="http://schemas.microsoft.com/office/drawing/2014/main" id="{B8FE8F67-4BAC-38B2-8812-934F76FA5461}"/>
              </a:ext>
            </a:extLst>
          </p:cNvPr>
          <p:cNvSpPr txBox="1"/>
          <p:nvPr/>
        </p:nvSpPr>
        <p:spPr>
          <a:xfrm>
            <a:off x="156667" y="1238968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>
                <a:solidFill>
                  <a:srgbClr val="5F6369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Call employee to fill in a manual request form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777EDC1-8571-E6AA-19E9-9214ED433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438" y="1834148"/>
            <a:ext cx="353288" cy="5028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1E5FC3-EB09-808D-C5AF-67DB613BB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75563">
            <a:off x="2161069" y="1872116"/>
            <a:ext cx="1149969" cy="8385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4836D5-41E6-A2D7-DC2D-8629CA4178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1776" y="3370181"/>
            <a:ext cx="2182557" cy="4328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1F4182B-CB95-68F4-04EB-62A093FDB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4942" y="3349012"/>
            <a:ext cx="1414395" cy="12924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ACAE28-D4FF-D9A3-B3D1-B7E568784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898" y="1683209"/>
            <a:ext cx="141439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7" grpId="0" animBg="1"/>
      <p:bldP spid="29" grpId="0" animBg="1"/>
      <p:bldP spid="30" grpId="0" animBg="1"/>
      <p:bldP spid="4" grpId="0" animBg="1"/>
      <p:bldP spid="5" grpId="0" animBg="1"/>
      <p:bldP spid="7" grpId="0" animBg="1"/>
      <p:bldP spid="13" grpId="0"/>
      <p:bldP spid="26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35D8-B431-E8D1-BD65-BD1FB7A1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Typical Changes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D7B27446-4A2D-F034-11AA-D619B73A0425}"/>
              </a:ext>
            </a:extLst>
          </p:cNvPr>
          <p:cNvGrpSpPr/>
          <p:nvPr/>
        </p:nvGrpSpPr>
        <p:grpSpPr>
          <a:xfrm>
            <a:off x="499616" y="1277939"/>
            <a:ext cx="8144767" cy="3048733"/>
            <a:chOff x="459625" y="1300875"/>
            <a:chExt cx="8224750" cy="3078672"/>
          </a:xfrm>
        </p:grpSpPr>
        <p:grpSp>
          <p:nvGrpSpPr>
            <p:cNvPr id="3" name="Google Shape;1122;p29">
              <a:extLst>
                <a:ext uri="{FF2B5EF4-FFF2-40B4-BE49-F238E27FC236}">
                  <a16:creationId xmlns:a16="http://schemas.microsoft.com/office/drawing/2014/main" id="{DAC1C3C3-1319-A1D2-BC1B-06976B3D6DED}"/>
                </a:ext>
              </a:extLst>
            </p:cNvPr>
            <p:cNvGrpSpPr/>
            <p:nvPr/>
          </p:nvGrpSpPr>
          <p:grpSpPr>
            <a:xfrm>
              <a:off x="459625" y="1300875"/>
              <a:ext cx="8224750" cy="3078672"/>
              <a:chOff x="459625" y="1300875"/>
              <a:chExt cx="8224750" cy="3078672"/>
            </a:xfrm>
          </p:grpSpPr>
          <p:grpSp>
            <p:nvGrpSpPr>
              <p:cNvPr id="4" name="Google Shape;1123;p29">
                <a:extLst>
                  <a:ext uri="{FF2B5EF4-FFF2-40B4-BE49-F238E27FC236}">
                    <a16:creationId xmlns:a16="http://schemas.microsoft.com/office/drawing/2014/main" id="{884DC6E4-E588-B2DD-F31F-1BB1FFCF1AA4}"/>
                  </a:ext>
                </a:extLst>
              </p:cNvPr>
              <p:cNvGrpSpPr/>
              <p:nvPr/>
            </p:nvGrpSpPr>
            <p:grpSpPr>
              <a:xfrm>
                <a:off x="5319794" y="3205596"/>
                <a:ext cx="3364581" cy="929205"/>
                <a:chOff x="5319794" y="3205596"/>
                <a:chExt cx="3364581" cy="929205"/>
              </a:xfrm>
            </p:grpSpPr>
            <p:sp>
              <p:nvSpPr>
                <p:cNvPr id="170" name="Google Shape;1125;p29">
                  <a:extLst>
                    <a:ext uri="{FF2B5EF4-FFF2-40B4-BE49-F238E27FC236}">
                      <a16:creationId xmlns:a16="http://schemas.microsoft.com/office/drawing/2014/main" id="{5F92177A-0725-F8FF-6AC3-7CB2B94FA119}"/>
                    </a:ext>
                  </a:extLst>
                </p:cNvPr>
                <p:cNvSpPr txBox="1"/>
                <p:nvPr/>
              </p:nvSpPr>
              <p:spPr>
                <a:xfrm>
                  <a:off x="7143275" y="3326538"/>
                  <a:ext cx="1541100" cy="3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ACBD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Group Life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B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171" name="Google Shape;1126;p29">
                  <a:extLst>
                    <a:ext uri="{FF2B5EF4-FFF2-40B4-BE49-F238E27FC236}">
                      <a16:creationId xmlns:a16="http://schemas.microsoft.com/office/drawing/2014/main" id="{E464917D-6CA3-5835-73F8-805A8350A54C}"/>
                    </a:ext>
                  </a:extLst>
                </p:cNvPr>
                <p:cNvSpPr/>
                <p:nvPr/>
              </p:nvSpPr>
              <p:spPr>
                <a:xfrm flipH="1">
                  <a:off x="5319794" y="3205596"/>
                  <a:ext cx="943782" cy="32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1887" extrusionOk="0">
                      <a:moveTo>
                        <a:pt x="696" y="1"/>
                      </a:moveTo>
                      <a:cubicBezTo>
                        <a:pt x="314" y="1"/>
                        <a:pt x="1" y="314"/>
                        <a:pt x="1" y="701"/>
                      </a:cubicBezTo>
                      <a:lnTo>
                        <a:pt x="1" y="1734"/>
                      </a:lnTo>
                      <a:cubicBezTo>
                        <a:pt x="1" y="1818"/>
                        <a:pt x="64" y="1886"/>
                        <a:pt x="148" y="1886"/>
                      </a:cubicBezTo>
                      <a:cubicBezTo>
                        <a:pt x="231" y="1886"/>
                        <a:pt x="299" y="1818"/>
                        <a:pt x="299" y="1734"/>
                      </a:cubicBezTo>
                      <a:lnTo>
                        <a:pt x="299" y="701"/>
                      </a:lnTo>
                      <a:cubicBezTo>
                        <a:pt x="299" y="481"/>
                        <a:pt x="476" y="304"/>
                        <a:pt x="696" y="304"/>
                      </a:cubicBezTo>
                      <a:lnTo>
                        <a:pt x="5412" y="304"/>
                      </a:lnTo>
                      <a:cubicBezTo>
                        <a:pt x="5496" y="304"/>
                        <a:pt x="5559" y="236"/>
                        <a:pt x="5559" y="153"/>
                      </a:cubicBezTo>
                      <a:cubicBezTo>
                        <a:pt x="5559" y="69"/>
                        <a:pt x="5496" y="1"/>
                        <a:pt x="5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Google Shape;1127;p29">
                  <a:extLst>
                    <a:ext uri="{FF2B5EF4-FFF2-40B4-BE49-F238E27FC236}">
                      <a16:creationId xmlns:a16="http://schemas.microsoft.com/office/drawing/2014/main" id="{506C9088-9EFC-71D3-9901-66E1B1F10E53}"/>
                    </a:ext>
                  </a:extLst>
                </p:cNvPr>
                <p:cNvSpPr/>
                <p:nvPr/>
              </p:nvSpPr>
              <p:spPr>
                <a:xfrm flipH="1">
                  <a:off x="5704800" y="3393175"/>
                  <a:ext cx="1284818" cy="7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9" h="5408" extrusionOk="0">
                      <a:moveTo>
                        <a:pt x="1171" y="1"/>
                      </a:moveTo>
                      <a:cubicBezTo>
                        <a:pt x="1107" y="1"/>
                        <a:pt x="1058" y="35"/>
                        <a:pt x="1028" y="84"/>
                      </a:cubicBezTo>
                      <a:lnTo>
                        <a:pt x="490" y="84"/>
                      </a:lnTo>
                      <a:cubicBezTo>
                        <a:pt x="284" y="84"/>
                        <a:pt x="118" y="250"/>
                        <a:pt x="118" y="456"/>
                      </a:cubicBezTo>
                      <a:lnTo>
                        <a:pt x="118" y="3865"/>
                      </a:lnTo>
                      <a:cubicBezTo>
                        <a:pt x="49" y="3884"/>
                        <a:pt x="0" y="3948"/>
                        <a:pt x="0" y="4022"/>
                      </a:cubicBezTo>
                      <a:lnTo>
                        <a:pt x="0" y="4521"/>
                      </a:lnTo>
                      <a:cubicBezTo>
                        <a:pt x="0" y="4595"/>
                        <a:pt x="49" y="4653"/>
                        <a:pt x="118" y="4673"/>
                      </a:cubicBezTo>
                      <a:lnTo>
                        <a:pt x="118" y="5035"/>
                      </a:lnTo>
                      <a:cubicBezTo>
                        <a:pt x="118" y="5241"/>
                        <a:pt x="284" y="5407"/>
                        <a:pt x="490" y="5407"/>
                      </a:cubicBezTo>
                      <a:lnTo>
                        <a:pt x="8997" y="5407"/>
                      </a:lnTo>
                      <a:cubicBezTo>
                        <a:pt x="9202" y="5407"/>
                        <a:pt x="9369" y="5241"/>
                        <a:pt x="9369" y="5035"/>
                      </a:cubicBezTo>
                      <a:lnTo>
                        <a:pt x="9369" y="456"/>
                      </a:lnTo>
                      <a:cubicBezTo>
                        <a:pt x="9369" y="250"/>
                        <a:pt x="9202" y="84"/>
                        <a:pt x="8997" y="84"/>
                      </a:cubicBezTo>
                      <a:lnTo>
                        <a:pt x="1724" y="84"/>
                      </a:lnTo>
                      <a:cubicBezTo>
                        <a:pt x="1695" y="35"/>
                        <a:pt x="1641" y="1"/>
                        <a:pt x="1582" y="1"/>
                      </a:cubicBezTo>
                      <a:cubicBezTo>
                        <a:pt x="1523" y="1"/>
                        <a:pt x="1469" y="35"/>
                        <a:pt x="1440" y="84"/>
                      </a:cubicBezTo>
                      <a:lnTo>
                        <a:pt x="1308" y="84"/>
                      </a:lnTo>
                      <a:cubicBezTo>
                        <a:pt x="1283" y="35"/>
                        <a:pt x="1229" y="1"/>
                        <a:pt x="11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Google Shape;1128;p29">
                  <a:extLst>
                    <a:ext uri="{FF2B5EF4-FFF2-40B4-BE49-F238E27FC236}">
                      <a16:creationId xmlns:a16="http://schemas.microsoft.com/office/drawing/2014/main" id="{222410FA-B866-DDC5-4751-6EB748AE0007}"/>
                    </a:ext>
                  </a:extLst>
                </p:cNvPr>
                <p:cNvSpPr/>
                <p:nvPr/>
              </p:nvSpPr>
              <p:spPr>
                <a:xfrm flipH="1">
                  <a:off x="5720844" y="3404557"/>
                  <a:ext cx="1222559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5" h="5325" extrusionOk="0">
                      <a:moveTo>
                        <a:pt x="373" y="1"/>
                      </a:moveTo>
                      <a:cubicBezTo>
                        <a:pt x="167" y="1"/>
                        <a:pt x="1" y="167"/>
                        <a:pt x="1" y="373"/>
                      </a:cubicBezTo>
                      <a:lnTo>
                        <a:pt x="1" y="4952"/>
                      </a:lnTo>
                      <a:cubicBezTo>
                        <a:pt x="1" y="5158"/>
                        <a:pt x="167" y="5324"/>
                        <a:pt x="373" y="5324"/>
                      </a:cubicBezTo>
                      <a:lnTo>
                        <a:pt x="8542" y="5324"/>
                      </a:lnTo>
                      <a:cubicBezTo>
                        <a:pt x="8748" y="5324"/>
                        <a:pt x="8914" y="5158"/>
                        <a:pt x="8914" y="4952"/>
                      </a:cubicBezTo>
                      <a:lnTo>
                        <a:pt x="8914" y="373"/>
                      </a:lnTo>
                      <a:cubicBezTo>
                        <a:pt x="8914" y="167"/>
                        <a:pt x="8748" y="1"/>
                        <a:pt x="8542" y="1"/>
                      </a:cubicBezTo>
                      <a:close/>
                    </a:path>
                  </a:pathLst>
                </a:custGeom>
                <a:solidFill>
                  <a:srgbClr val="8588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Google Shape;1129;p29">
                  <a:extLst>
                    <a:ext uri="{FF2B5EF4-FFF2-40B4-BE49-F238E27FC236}">
                      <a16:creationId xmlns:a16="http://schemas.microsoft.com/office/drawing/2014/main" id="{E7941BED-6909-0F38-49C3-2FD70E6F0392}"/>
                    </a:ext>
                  </a:extLst>
                </p:cNvPr>
                <p:cNvSpPr/>
                <p:nvPr/>
              </p:nvSpPr>
              <p:spPr>
                <a:xfrm flipH="1">
                  <a:off x="6961369" y="3922383"/>
                  <a:ext cx="45117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824" extrusionOk="0">
                      <a:moveTo>
                        <a:pt x="167" y="1"/>
                      </a:moveTo>
                      <a:cubicBezTo>
                        <a:pt x="74" y="1"/>
                        <a:pt x="1" y="74"/>
                        <a:pt x="1" y="163"/>
                      </a:cubicBezTo>
                      <a:lnTo>
                        <a:pt x="1" y="662"/>
                      </a:lnTo>
                      <a:cubicBezTo>
                        <a:pt x="1" y="750"/>
                        <a:pt x="74" y="824"/>
                        <a:pt x="167" y="824"/>
                      </a:cubicBezTo>
                      <a:cubicBezTo>
                        <a:pt x="255" y="824"/>
                        <a:pt x="329" y="750"/>
                        <a:pt x="329" y="662"/>
                      </a:cubicBezTo>
                      <a:lnTo>
                        <a:pt x="329" y="163"/>
                      </a:lnTo>
                      <a:cubicBezTo>
                        <a:pt x="329" y="74"/>
                        <a:pt x="255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B7B3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Google Shape;1130;p29">
                  <a:extLst>
                    <a:ext uri="{FF2B5EF4-FFF2-40B4-BE49-F238E27FC236}">
                      <a16:creationId xmlns:a16="http://schemas.microsoft.com/office/drawing/2014/main" id="{3AB1676A-B013-718B-084C-540CD3DEFC84}"/>
                    </a:ext>
                  </a:extLst>
                </p:cNvPr>
                <p:cNvSpPr/>
                <p:nvPr/>
              </p:nvSpPr>
              <p:spPr>
                <a:xfrm flipH="1">
                  <a:off x="6823683" y="3393175"/>
                  <a:ext cx="44432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824" extrusionOk="0">
                      <a:moveTo>
                        <a:pt x="162" y="1"/>
                      </a:moveTo>
                      <a:cubicBezTo>
                        <a:pt x="74" y="1"/>
                        <a:pt x="0" y="74"/>
                        <a:pt x="0" y="162"/>
                      </a:cubicBezTo>
                      <a:lnTo>
                        <a:pt x="0" y="662"/>
                      </a:lnTo>
                      <a:cubicBezTo>
                        <a:pt x="0" y="750"/>
                        <a:pt x="74" y="823"/>
                        <a:pt x="162" y="823"/>
                      </a:cubicBezTo>
                      <a:cubicBezTo>
                        <a:pt x="255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5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Google Shape;1131;p29">
                  <a:extLst>
                    <a:ext uri="{FF2B5EF4-FFF2-40B4-BE49-F238E27FC236}">
                      <a16:creationId xmlns:a16="http://schemas.microsoft.com/office/drawing/2014/main" id="{663FFB2A-8E9A-FF08-878B-C5F88691BD4A}"/>
                    </a:ext>
                  </a:extLst>
                </p:cNvPr>
                <p:cNvSpPr/>
                <p:nvPr/>
              </p:nvSpPr>
              <p:spPr>
                <a:xfrm flipH="1">
                  <a:off x="6767182" y="3393175"/>
                  <a:ext cx="44569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824" extrusionOk="0">
                      <a:moveTo>
                        <a:pt x="162" y="1"/>
                      </a:moveTo>
                      <a:cubicBezTo>
                        <a:pt x="74" y="1"/>
                        <a:pt x="1" y="74"/>
                        <a:pt x="1" y="162"/>
                      </a:cubicBezTo>
                      <a:lnTo>
                        <a:pt x="1" y="662"/>
                      </a:lnTo>
                      <a:cubicBezTo>
                        <a:pt x="1" y="750"/>
                        <a:pt x="74" y="823"/>
                        <a:pt x="162" y="823"/>
                      </a:cubicBezTo>
                      <a:cubicBezTo>
                        <a:pt x="256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6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Google Shape;1132;p29">
                  <a:extLst>
                    <a:ext uri="{FF2B5EF4-FFF2-40B4-BE49-F238E27FC236}">
                      <a16:creationId xmlns:a16="http://schemas.microsoft.com/office/drawing/2014/main" id="{463BB63F-AEDB-71D8-9659-0569BFB477A8}"/>
                    </a:ext>
                  </a:extLst>
                </p:cNvPr>
                <p:cNvSpPr/>
                <p:nvPr/>
              </p:nvSpPr>
              <p:spPr>
                <a:xfrm flipH="1">
                  <a:off x="5767882" y="3404557"/>
                  <a:ext cx="1222421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5325" extrusionOk="0">
                      <a:moveTo>
                        <a:pt x="372" y="1"/>
                      </a:moveTo>
                      <a:cubicBezTo>
                        <a:pt x="167" y="1"/>
                        <a:pt x="0" y="167"/>
                        <a:pt x="0" y="373"/>
                      </a:cubicBezTo>
                      <a:lnTo>
                        <a:pt x="0" y="4952"/>
                      </a:lnTo>
                      <a:cubicBezTo>
                        <a:pt x="0" y="5158"/>
                        <a:pt x="167" y="5324"/>
                        <a:pt x="372" y="5324"/>
                      </a:cubicBezTo>
                      <a:lnTo>
                        <a:pt x="8541" y="5324"/>
                      </a:lnTo>
                      <a:cubicBezTo>
                        <a:pt x="8747" y="5324"/>
                        <a:pt x="8913" y="5158"/>
                        <a:pt x="8913" y="4952"/>
                      </a:cubicBezTo>
                      <a:lnTo>
                        <a:pt x="8913" y="373"/>
                      </a:lnTo>
                      <a:cubicBezTo>
                        <a:pt x="8913" y="167"/>
                        <a:pt x="8747" y="1"/>
                        <a:pt x="8541" y="1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Google Shape;1133;p29">
                  <a:extLst>
                    <a:ext uri="{FF2B5EF4-FFF2-40B4-BE49-F238E27FC236}">
                      <a16:creationId xmlns:a16="http://schemas.microsoft.com/office/drawing/2014/main" id="{D0846D7E-FA8F-D88C-3D96-7869EA249A2F}"/>
                    </a:ext>
                  </a:extLst>
                </p:cNvPr>
                <p:cNvSpPr/>
                <p:nvPr/>
              </p:nvSpPr>
              <p:spPr>
                <a:xfrm flipH="1">
                  <a:off x="5880743" y="3469834"/>
                  <a:ext cx="1016307" cy="5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4369" extrusionOk="0">
                      <a:moveTo>
                        <a:pt x="1" y="0"/>
                      </a:moveTo>
                      <a:lnTo>
                        <a:pt x="1" y="4369"/>
                      </a:lnTo>
                      <a:lnTo>
                        <a:pt x="7411" y="4369"/>
                      </a:lnTo>
                      <a:lnTo>
                        <a:pt x="741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Google Shape;1134;p29">
                  <a:extLst>
                    <a:ext uri="{FF2B5EF4-FFF2-40B4-BE49-F238E27FC236}">
                      <a16:creationId xmlns:a16="http://schemas.microsoft.com/office/drawing/2014/main" id="{9E64C435-048C-7C0C-21E0-D5E0A918EF45}"/>
                    </a:ext>
                  </a:extLst>
                </p:cNvPr>
                <p:cNvSpPr/>
                <p:nvPr/>
              </p:nvSpPr>
              <p:spPr>
                <a:xfrm flipH="1">
                  <a:off x="6912959" y="4016459"/>
                  <a:ext cx="53208" cy="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3" extrusionOk="0">
                      <a:moveTo>
                        <a:pt x="191" y="1"/>
                      </a:moveTo>
                      <a:cubicBezTo>
                        <a:pt x="89" y="1"/>
                        <a:pt x="0" y="84"/>
                        <a:pt x="0" y="192"/>
                      </a:cubicBezTo>
                      <a:cubicBezTo>
                        <a:pt x="0" y="299"/>
                        <a:pt x="89" y="383"/>
                        <a:pt x="191" y="383"/>
                      </a:cubicBezTo>
                      <a:cubicBezTo>
                        <a:pt x="299" y="383"/>
                        <a:pt x="387" y="299"/>
                        <a:pt x="387" y="192"/>
                      </a:cubicBezTo>
                      <a:cubicBezTo>
                        <a:pt x="387" y="84"/>
                        <a:pt x="299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Google Shape;1135;p29">
                  <a:extLst>
                    <a:ext uri="{FF2B5EF4-FFF2-40B4-BE49-F238E27FC236}">
                      <a16:creationId xmlns:a16="http://schemas.microsoft.com/office/drawing/2014/main" id="{A5D8A5F1-1D9F-4505-1B7B-9170A1AD10E8}"/>
                    </a:ext>
                  </a:extLst>
                </p:cNvPr>
                <p:cNvSpPr/>
                <p:nvPr/>
              </p:nvSpPr>
              <p:spPr>
                <a:xfrm flipH="1">
                  <a:off x="6921736" y="4024550"/>
                  <a:ext cx="35655" cy="3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65" extrusionOk="0">
                      <a:moveTo>
                        <a:pt x="127" y="0"/>
                      </a:moveTo>
                      <a:cubicBezTo>
                        <a:pt x="59" y="0"/>
                        <a:pt x="0" y="59"/>
                        <a:pt x="0" y="133"/>
                      </a:cubicBezTo>
                      <a:cubicBezTo>
                        <a:pt x="0" y="206"/>
                        <a:pt x="59" y="265"/>
                        <a:pt x="127" y="265"/>
                      </a:cubicBezTo>
                      <a:cubicBezTo>
                        <a:pt x="201" y="265"/>
                        <a:pt x="260" y="206"/>
                        <a:pt x="260" y="133"/>
                      </a:cubicBezTo>
                      <a:cubicBezTo>
                        <a:pt x="260" y="59"/>
                        <a:pt x="201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Google Shape;1136;p29">
                  <a:extLst>
                    <a:ext uri="{FF2B5EF4-FFF2-40B4-BE49-F238E27FC236}">
                      <a16:creationId xmlns:a16="http://schemas.microsoft.com/office/drawing/2014/main" id="{96CFCB3C-D483-F0D3-8730-76E222097EA5}"/>
                    </a:ext>
                  </a:extLst>
                </p:cNvPr>
                <p:cNvSpPr/>
                <p:nvPr/>
              </p:nvSpPr>
              <p:spPr>
                <a:xfrm flipH="1">
                  <a:off x="6931747" y="4035246"/>
                  <a:ext cx="15633" cy="1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09" extrusionOk="0">
                      <a:moveTo>
                        <a:pt x="54" y="1"/>
                      </a:moveTo>
                      <a:cubicBezTo>
                        <a:pt x="25" y="1"/>
                        <a:pt x="1" y="25"/>
                        <a:pt x="1" y="55"/>
                      </a:cubicBezTo>
                      <a:cubicBezTo>
                        <a:pt x="1" y="84"/>
                        <a:pt x="25" y="108"/>
                        <a:pt x="54" y="108"/>
                      </a:cubicBezTo>
                      <a:cubicBezTo>
                        <a:pt x="89" y="108"/>
                        <a:pt x="113" y="84"/>
                        <a:pt x="113" y="55"/>
                      </a:cubicBezTo>
                      <a:cubicBezTo>
                        <a:pt x="113" y="25"/>
                        <a:pt x="8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Google Shape;1137;p29">
                  <a:extLst>
                    <a:ext uri="{FF2B5EF4-FFF2-40B4-BE49-F238E27FC236}">
                      <a16:creationId xmlns:a16="http://schemas.microsoft.com/office/drawing/2014/main" id="{834BBD14-F744-47DF-13E0-02A982F8776C}"/>
                    </a:ext>
                  </a:extLst>
                </p:cNvPr>
                <p:cNvSpPr/>
                <p:nvPr/>
              </p:nvSpPr>
              <p:spPr>
                <a:xfrm flipH="1">
                  <a:off x="6926398" y="3972849"/>
                  <a:ext cx="26330" cy="2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97" extrusionOk="0">
                      <a:moveTo>
                        <a:pt x="93" y="0"/>
                      </a:moveTo>
                      <a:cubicBezTo>
                        <a:pt x="44" y="0"/>
                        <a:pt x="0" y="44"/>
                        <a:pt x="0" y="98"/>
                      </a:cubicBezTo>
                      <a:cubicBezTo>
                        <a:pt x="0" y="152"/>
                        <a:pt x="44" y="196"/>
                        <a:pt x="93" y="196"/>
                      </a:cubicBezTo>
                      <a:cubicBezTo>
                        <a:pt x="147" y="196"/>
                        <a:pt x="191" y="152"/>
                        <a:pt x="191" y="98"/>
                      </a:cubicBezTo>
                      <a:cubicBezTo>
                        <a:pt x="191" y="44"/>
                        <a:pt x="147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Google Shape;1138;p29">
                  <a:extLst>
                    <a:ext uri="{FF2B5EF4-FFF2-40B4-BE49-F238E27FC236}">
                      <a16:creationId xmlns:a16="http://schemas.microsoft.com/office/drawing/2014/main" id="{7A2EC9E0-C3CE-1C90-7EBE-398D23064B0B}"/>
                    </a:ext>
                  </a:extLst>
                </p:cNvPr>
                <p:cNvSpPr/>
                <p:nvPr/>
              </p:nvSpPr>
              <p:spPr>
                <a:xfrm flipH="1">
                  <a:off x="6930375" y="3976826"/>
                  <a:ext cx="18376" cy="1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33" extrusionOk="0">
                      <a:moveTo>
                        <a:pt x="64" y="1"/>
                      </a:moveTo>
                      <a:cubicBezTo>
                        <a:pt x="30" y="1"/>
                        <a:pt x="1" y="30"/>
                        <a:pt x="1" y="69"/>
                      </a:cubicBezTo>
                      <a:cubicBezTo>
                        <a:pt x="1" y="103"/>
                        <a:pt x="30" y="133"/>
                        <a:pt x="64" y="133"/>
                      </a:cubicBezTo>
                      <a:cubicBezTo>
                        <a:pt x="104" y="133"/>
                        <a:pt x="133" y="103"/>
                        <a:pt x="133" y="69"/>
                      </a:cubicBezTo>
                      <a:cubicBezTo>
                        <a:pt x="133" y="30"/>
                        <a:pt x="104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" name="Google Shape;1139;p29">
                  <a:extLst>
                    <a:ext uri="{FF2B5EF4-FFF2-40B4-BE49-F238E27FC236}">
                      <a16:creationId xmlns:a16="http://schemas.microsoft.com/office/drawing/2014/main" id="{7CFB9B02-8F59-37F3-0029-C119B8FEA98E}"/>
                    </a:ext>
                  </a:extLst>
                </p:cNvPr>
                <p:cNvSpPr/>
                <p:nvPr/>
              </p:nvSpPr>
              <p:spPr>
                <a:xfrm flipH="1">
                  <a:off x="6935861" y="3982174"/>
                  <a:ext cx="7542" cy="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0" extrusionOk="0">
                      <a:moveTo>
                        <a:pt x="25" y="1"/>
                      </a:moveTo>
                      <a:cubicBezTo>
                        <a:pt x="11" y="1"/>
                        <a:pt x="1" y="15"/>
                        <a:pt x="1" y="30"/>
                      </a:cubicBezTo>
                      <a:cubicBezTo>
                        <a:pt x="1" y="45"/>
                        <a:pt x="11" y="60"/>
                        <a:pt x="25" y="60"/>
                      </a:cubicBezTo>
                      <a:cubicBezTo>
                        <a:pt x="45" y="60"/>
                        <a:pt x="55" y="45"/>
                        <a:pt x="55" y="30"/>
                      </a:cubicBezTo>
                      <a:cubicBezTo>
                        <a:pt x="55" y="15"/>
                        <a:pt x="4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Google Shape;1140;p29">
                  <a:extLst>
                    <a:ext uri="{FF2B5EF4-FFF2-40B4-BE49-F238E27FC236}">
                      <a16:creationId xmlns:a16="http://schemas.microsoft.com/office/drawing/2014/main" id="{B4A636F6-800E-369A-F0DD-4D6C8CE52BEE}"/>
                    </a:ext>
                  </a:extLst>
                </p:cNvPr>
                <p:cNvSpPr/>
                <p:nvPr/>
              </p:nvSpPr>
              <p:spPr>
                <a:xfrm flipH="1">
                  <a:off x="5798034" y="3666487"/>
                  <a:ext cx="57322" cy="19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412" fill="none" extrusionOk="0">
                      <a:moveTo>
                        <a:pt x="1" y="207"/>
                      </a:moveTo>
                      <a:lnTo>
                        <a:pt x="1" y="1206"/>
                      </a:lnTo>
                      <a:cubicBezTo>
                        <a:pt x="1" y="1318"/>
                        <a:pt x="94" y="1411"/>
                        <a:pt x="211" y="1411"/>
                      </a:cubicBezTo>
                      <a:cubicBezTo>
                        <a:pt x="324" y="1411"/>
                        <a:pt x="417" y="1318"/>
                        <a:pt x="417" y="1206"/>
                      </a:cubicBezTo>
                      <a:lnTo>
                        <a:pt x="417" y="207"/>
                      </a:lnTo>
                      <a:cubicBezTo>
                        <a:pt x="417" y="94"/>
                        <a:pt x="324" y="1"/>
                        <a:pt x="211" y="1"/>
                      </a:cubicBezTo>
                      <a:cubicBezTo>
                        <a:pt x="94" y="1"/>
                        <a:pt x="1" y="94"/>
                        <a:pt x="1" y="207"/>
                      </a:cubicBezTo>
                      <a:close/>
                      <a:moveTo>
                        <a:pt x="324" y="207"/>
                      </a:moveTo>
                      <a:lnTo>
                        <a:pt x="324" y="1206"/>
                      </a:lnTo>
                      <a:cubicBezTo>
                        <a:pt x="324" y="1269"/>
                        <a:pt x="275" y="1318"/>
                        <a:pt x="211" y="1318"/>
                      </a:cubicBezTo>
                      <a:cubicBezTo>
                        <a:pt x="148" y="1318"/>
                        <a:pt x="94" y="1269"/>
                        <a:pt x="94" y="1206"/>
                      </a:cubicBezTo>
                      <a:lnTo>
                        <a:pt x="94" y="207"/>
                      </a:lnTo>
                      <a:cubicBezTo>
                        <a:pt x="94" y="148"/>
                        <a:pt x="148" y="94"/>
                        <a:pt x="211" y="94"/>
                      </a:cubicBezTo>
                      <a:cubicBezTo>
                        <a:pt x="275" y="94"/>
                        <a:pt x="324" y="143"/>
                        <a:pt x="324" y="207"/>
                      </a:cubicBezTo>
                      <a:close/>
                    </a:path>
                  </a:pathLst>
                </a:custGeom>
                <a:noFill/>
                <a:ln w="725" cap="flat" cmpd="sng">
                  <a:solidFill>
                    <a:srgbClr val="ACAEB7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Google Shape;1141;p29">
                  <a:extLst>
                    <a:ext uri="{FF2B5EF4-FFF2-40B4-BE49-F238E27FC236}">
                      <a16:creationId xmlns:a16="http://schemas.microsoft.com/office/drawing/2014/main" id="{9BF7A8EE-4C32-1CC4-1A4E-58380619E28A}"/>
                    </a:ext>
                  </a:extLst>
                </p:cNvPr>
                <p:cNvSpPr/>
                <p:nvPr/>
              </p:nvSpPr>
              <p:spPr>
                <a:xfrm flipH="1">
                  <a:off x="5804205" y="3672658"/>
                  <a:ext cx="44432" cy="18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1323" extrusionOk="0">
                      <a:moveTo>
                        <a:pt x="162" y="0"/>
                      </a:moveTo>
                      <a:cubicBezTo>
                        <a:pt x="69" y="0"/>
                        <a:pt x="1" y="74"/>
                        <a:pt x="1" y="162"/>
                      </a:cubicBezTo>
                      <a:lnTo>
                        <a:pt x="1" y="1161"/>
                      </a:lnTo>
                      <a:cubicBezTo>
                        <a:pt x="1" y="1249"/>
                        <a:pt x="69" y="1322"/>
                        <a:pt x="162" y="1322"/>
                      </a:cubicBezTo>
                      <a:cubicBezTo>
                        <a:pt x="251" y="1322"/>
                        <a:pt x="324" y="1249"/>
                        <a:pt x="324" y="1161"/>
                      </a:cubicBezTo>
                      <a:lnTo>
                        <a:pt x="324" y="162"/>
                      </a:lnTo>
                      <a:cubicBezTo>
                        <a:pt x="324" y="74"/>
                        <a:pt x="251" y="0"/>
                        <a:pt x="162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Google Shape;1142;p29">
                  <a:extLst>
                    <a:ext uri="{FF2B5EF4-FFF2-40B4-BE49-F238E27FC236}">
                      <a16:creationId xmlns:a16="http://schemas.microsoft.com/office/drawing/2014/main" id="{9B9B3AE6-542E-5A6B-4B4B-810925A127CC}"/>
                    </a:ext>
                  </a:extLst>
                </p:cNvPr>
                <p:cNvSpPr/>
                <p:nvPr/>
              </p:nvSpPr>
              <p:spPr>
                <a:xfrm flipH="1">
                  <a:off x="5732893" y="3718325"/>
                  <a:ext cx="22353" cy="9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657" extrusionOk="0">
                      <a:moveTo>
                        <a:pt x="79" y="0"/>
                      </a:moveTo>
                      <a:cubicBezTo>
                        <a:pt x="35" y="0"/>
                        <a:pt x="1" y="34"/>
                        <a:pt x="1" y="78"/>
                      </a:cubicBezTo>
                      <a:lnTo>
                        <a:pt x="1" y="578"/>
                      </a:lnTo>
                      <a:cubicBezTo>
                        <a:pt x="1" y="622"/>
                        <a:pt x="35" y="656"/>
                        <a:pt x="79" y="656"/>
                      </a:cubicBezTo>
                      <a:cubicBezTo>
                        <a:pt x="123" y="656"/>
                        <a:pt x="162" y="622"/>
                        <a:pt x="162" y="578"/>
                      </a:cubicBezTo>
                      <a:lnTo>
                        <a:pt x="162" y="78"/>
                      </a:lnTo>
                      <a:cubicBezTo>
                        <a:pt x="162" y="34"/>
                        <a:pt x="123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Google Shape;1143;p29">
                  <a:extLst>
                    <a:ext uri="{FF2B5EF4-FFF2-40B4-BE49-F238E27FC236}">
                      <a16:creationId xmlns:a16="http://schemas.microsoft.com/office/drawing/2014/main" id="{E4B5E66E-7501-F4BC-2EF4-CD1D88BC754A}"/>
                    </a:ext>
                  </a:extLst>
                </p:cNvPr>
                <p:cNvSpPr/>
                <p:nvPr/>
              </p:nvSpPr>
              <p:spPr>
                <a:xfrm flipH="1">
                  <a:off x="5749075" y="4048686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5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0" y="64"/>
                        <a:pt x="65" y="54"/>
                        <a:pt x="65" y="35"/>
                      </a:cubicBezTo>
                      <a:cubicBezTo>
                        <a:pt x="65" y="15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Google Shape;1144;p29">
                  <a:extLst>
                    <a:ext uri="{FF2B5EF4-FFF2-40B4-BE49-F238E27FC236}">
                      <a16:creationId xmlns:a16="http://schemas.microsoft.com/office/drawing/2014/main" id="{A0ABA5CF-7032-1CBB-62CE-E8A4A71CE10F}"/>
                    </a:ext>
                  </a:extLst>
                </p:cNvPr>
                <p:cNvSpPr/>
                <p:nvPr/>
              </p:nvSpPr>
              <p:spPr>
                <a:xfrm flipH="1">
                  <a:off x="5749075" y="4031269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0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0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Google Shape;1145;p29">
                  <a:extLst>
                    <a:ext uri="{FF2B5EF4-FFF2-40B4-BE49-F238E27FC236}">
                      <a16:creationId xmlns:a16="http://schemas.microsoft.com/office/drawing/2014/main" id="{1DF5CE7F-76DF-41D9-E4AA-002455CC2840}"/>
                    </a:ext>
                  </a:extLst>
                </p:cNvPr>
                <p:cNvSpPr/>
                <p:nvPr/>
              </p:nvSpPr>
              <p:spPr>
                <a:xfrm flipH="1">
                  <a:off x="5749075" y="4013167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29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29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Google Shape;1146;p29">
                  <a:extLst>
                    <a:ext uri="{FF2B5EF4-FFF2-40B4-BE49-F238E27FC236}">
                      <a16:creationId xmlns:a16="http://schemas.microsoft.com/office/drawing/2014/main" id="{2D0AA776-506E-B4D7-72A7-F627FB2D80A7}"/>
                    </a:ext>
                  </a:extLst>
                </p:cNvPr>
                <p:cNvSpPr/>
                <p:nvPr/>
              </p:nvSpPr>
              <p:spPr>
                <a:xfrm flipH="1">
                  <a:off x="5749075" y="3994928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6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0" y="64"/>
                        <a:pt x="65" y="50"/>
                        <a:pt x="65" y="30"/>
                      </a:cubicBezTo>
                      <a:cubicBezTo>
                        <a:pt x="65" y="16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oogle Shape;1147;p29">
                  <a:extLst>
                    <a:ext uri="{FF2B5EF4-FFF2-40B4-BE49-F238E27FC236}">
                      <a16:creationId xmlns:a16="http://schemas.microsoft.com/office/drawing/2014/main" id="{42F32FF8-426D-C82D-EF10-7BC8703F3A54}"/>
                    </a:ext>
                  </a:extLst>
                </p:cNvPr>
                <p:cNvSpPr/>
                <p:nvPr/>
              </p:nvSpPr>
              <p:spPr>
                <a:xfrm flipH="1">
                  <a:off x="5730973" y="4048686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5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5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Google Shape;1148;p29">
                  <a:extLst>
                    <a:ext uri="{FF2B5EF4-FFF2-40B4-BE49-F238E27FC236}">
                      <a16:creationId xmlns:a16="http://schemas.microsoft.com/office/drawing/2014/main" id="{BC40ABE2-70DF-F53B-DEA6-519EC3CB670A}"/>
                    </a:ext>
                  </a:extLst>
                </p:cNvPr>
                <p:cNvSpPr/>
                <p:nvPr/>
              </p:nvSpPr>
              <p:spPr>
                <a:xfrm flipH="1">
                  <a:off x="5730973" y="4031269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0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0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" name="Google Shape;1149;p29">
                  <a:extLst>
                    <a:ext uri="{FF2B5EF4-FFF2-40B4-BE49-F238E27FC236}">
                      <a16:creationId xmlns:a16="http://schemas.microsoft.com/office/drawing/2014/main" id="{5F900487-8DCD-8271-B4D3-D00A7BB01833}"/>
                    </a:ext>
                  </a:extLst>
                </p:cNvPr>
                <p:cNvSpPr/>
                <p:nvPr/>
              </p:nvSpPr>
              <p:spPr>
                <a:xfrm flipH="1">
                  <a:off x="5730973" y="4013167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29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29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" name="Google Shape;1150;p29">
                  <a:extLst>
                    <a:ext uri="{FF2B5EF4-FFF2-40B4-BE49-F238E27FC236}">
                      <a16:creationId xmlns:a16="http://schemas.microsoft.com/office/drawing/2014/main" id="{8D4B3EE1-24EB-B0C8-035D-9B806A95C0B9}"/>
                    </a:ext>
                  </a:extLst>
                </p:cNvPr>
                <p:cNvSpPr/>
                <p:nvPr/>
              </p:nvSpPr>
              <p:spPr>
                <a:xfrm flipH="1">
                  <a:off x="5730973" y="3994928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6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6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" name="Google Shape;1151;p29">
                  <a:extLst>
                    <a:ext uri="{FF2B5EF4-FFF2-40B4-BE49-F238E27FC236}">
                      <a16:creationId xmlns:a16="http://schemas.microsoft.com/office/drawing/2014/main" id="{FC677704-54C3-8BAE-6D2B-20B6DA52D484}"/>
                    </a:ext>
                  </a:extLst>
                </p:cNvPr>
                <p:cNvSpPr/>
                <p:nvPr/>
              </p:nvSpPr>
              <p:spPr>
                <a:xfrm flipH="1">
                  <a:off x="5749075" y="3519477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5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5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" name="Google Shape;1152;p29">
                  <a:extLst>
                    <a:ext uri="{FF2B5EF4-FFF2-40B4-BE49-F238E27FC236}">
                      <a16:creationId xmlns:a16="http://schemas.microsoft.com/office/drawing/2014/main" id="{052AFA83-DEF9-B64D-82C5-0DBFA9F35144}"/>
                    </a:ext>
                  </a:extLst>
                </p:cNvPr>
                <p:cNvSpPr/>
                <p:nvPr/>
              </p:nvSpPr>
              <p:spPr>
                <a:xfrm flipH="1">
                  <a:off x="5749075" y="3501375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4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5" y="64"/>
                        <a:pt x="65" y="54"/>
                        <a:pt x="65" y="34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" name="Google Shape;1153;p29">
                  <a:extLst>
                    <a:ext uri="{FF2B5EF4-FFF2-40B4-BE49-F238E27FC236}">
                      <a16:creationId xmlns:a16="http://schemas.microsoft.com/office/drawing/2014/main" id="{1ED8F342-C66B-2CFA-B80A-E5E74FE79BA4}"/>
                    </a:ext>
                  </a:extLst>
                </p:cNvPr>
                <p:cNvSpPr/>
                <p:nvPr/>
              </p:nvSpPr>
              <p:spPr>
                <a:xfrm flipH="1">
                  <a:off x="5749075" y="3483822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1"/>
                        <a:pt x="1" y="30"/>
                      </a:cubicBezTo>
                      <a:cubicBezTo>
                        <a:pt x="1" y="50"/>
                        <a:pt x="16" y="65"/>
                        <a:pt x="35" y="65"/>
                      </a:cubicBezTo>
                      <a:cubicBezTo>
                        <a:pt x="55" y="65"/>
                        <a:pt x="65" y="50"/>
                        <a:pt x="65" y="30"/>
                      </a:cubicBezTo>
                      <a:cubicBezTo>
                        <a:pt x="65" y="11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" name="Google Shape;1154;p29">
                  <a:extLst>
                    <a:ext uri="{FF2B5EF4-FFF2-40B4-BE49-F238E27FC236}">
                      <a16:creationId xmlns:a16="http://schemas.microsoft.com/office/drawing/2014/main" id="{1E865F33-DF76-E0EC-110E-F1F705A25EEC}"/>
                    </a:ext>
                  </a:extLst>
                </p:cNvPr>
                <p:cNvSpPr/>
                <p:nvPr/>
              </p:nvSpPr>
              <p:spPr>
                <a:xfrm flipH="1">
                  <a:off x="5749075" y="3465720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5" y="64"/>
                        <a:pt x="65" y="50"/>
                        <a:pt x="65" y="30"/>
                      </a:cubicBezTo>
                      <a:cubicBezTo>
                        <a:pt x="65" y="15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0" name="Google Shape;1155;p29">
                  <a:extLst>
                    <a:ext uri="{FF2B5EF4-FFF2-40B4-BE49-F238E27FC236}">
                      <a16:creationId xmlns:a16="http://schemas.microsoft.com/office/drawing/2014/main" id="{4ED2A36D-C91D-A0A6-B363-0F0430DCE48D}"/>
                    </a:ext>
                  </a:extLst>
                </p:cNvPr>
                <p:cNvSpPr/>
                <p:nvPr/>
              </p:nvSpPr>
              <p:spPr>
                <a:xfrm flipH="1">
                  <a:off x="5730973" y="3519477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5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1" name="Google Shape;1156;p29">
                  <a:extLst>
                    <a:ext uri="{FF2B5EF4-FFF2-40B4-BE49-F238E27FC236}">
                      <a16:creationId xmlns:a16="http://schemas.microsoft.com/office/drawing/2014/main" id="{946F9CA2-121E-8D2F-78E5-8823F03AB718}"/>
                    </a:ext>
                  </a:extLst>
                </p:cNvPr>
                <p:cNvSpPr/>
                <p:nvPr/>
              </p:nvSpPr>
              <p:spPr>
                <a:xfrm flipH="1">
                  <a:off x="5730973" y="3501375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4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2" name="Google Shape;1157;p29">
                  <a:extLst>
                    <a:ext uri="{FF2B5EF4-FFF2-40B4-BE49-F238E27FC236}">
                      <a16:creationId xmlns:a16="http://schemas.microsoft.com/office/drawing/2014/main" id="{49EC35F9-4D8C-6A59-21B0-B7032F151D22}"/>
                    </a:ext>
                  </a:extLst>
                </p:cNvPr>
                <p:cNvSpPr/>
                <p:nvPr/>
              </p:nvSpPr>
              <p:spPr>
                <a:xfrm flipH="1">
                  <a:off x="5730973" y="3483822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1"/>
                        <a:pt x="0" y="30"/>
                      </a:cubicBezTo>
                      <a:cubicBezTo>
                        <a:pt x="0" y="50"/>
                        <a:pt x="15" y="65"/>
                        <a:pt x="30" y="65"/>
                      </a:cubicBezTo>
                      <a:cubicBezTo>
                        <a:pt x="49" y="65"/>
                        <a:pt x="64" y="50"/>
                        <a:pt x="64" y="30"/>
                      </a:cubicBezTo>
                      <a:cubicBezTo>
                        <a:pt x="64" y="11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3" name="Google Shape;1158;p29">
                  <a:extLst>
                    <a:ext uri="{FF2B5EF4-FFF2-40B4-BE49-F238E27FC236}">
                      <a16:creationId xmlns:a16="http://schemas.microsoft.com/office/drawing/2014/main" id="{2DE5084C-35AB-C8EE-86D1-849B970CE800}"/>
                    </a:ext>
                  </a:extLst>
                </p:cNvPr>
                <p:cNvSpPr/>
                <p:nvPr/>
              </p:nvSpPr>
              <p:spPr>
                <a:xfrm flipH="1">
                  <a:off x="5730973" y="3465720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" name="Google Shape;1159;p29">
                <a:extLst>
                  <a:ext uri="{FF2B5EF4-FFF2-40B4-BE49-F238E27FC236}">
                    <a16:creationId xmlns:a16="http://schemas.microsoft.com/office/drawing/2014/main" id="{9164C67B-59C1-9E41-46CD-50E125111972}"/>
                  </a:ext>
                </a:extLst>
              </p:cNvPr>
              <p:cNvGrpSpPr/>
              <p:nvPr/>
            </p:nvGrpSpPr>
            <p:grpSpPr>
              <a:xfrm>
                <a:off x="5319791" y="1300875"/>
                <a:ext cx="3364584" cy="1811016"/>
                <a:chOff x="5319791" y="1300875"/>
                <a:chExt cx="3364584" cy="1811016"/>
              </a:xfrm>
            </p:grpSpPr>
            <p:sp>
              <p:nvSpPr>
                <p:cNvPr id="135" name="Google Shape;1161;p29">
                  <a:extLst>
                    <a:ext uri="{FF2B5EF4-FFF2-40B4-BE49-F238E27FC236}">
                      <a16:creationId xmlns:a16="http://schemas.microsoft.com/office/drawing/2014/main" id="{50E75C31-C64E-70CB-F871-EBEFB9743F76}"/>
                    </a:ext>
                  </a:extLst>
                </p:cNvPr>
                <p:cNvSpPr txBox="1"/>
                <p:nvPr/>
              </p:nvSpPr>
              <p:spPr>
                <a:xfrm>
                  <a:off x="7143275" y="1300875"/>
                  <a:ext cx="1541100" cy="3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7A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Pension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7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136" name="Google Shape;1162;p29">
                  <a:extLst>
                    <a:ext uri="{FF2B5EF4-FFF2-40B4-BE49-F238E27FC236}">
                      <a16:creationId xmlns:a16="http://schemas.microsoft.com/office/drawing/2014/main" id="{D1B002C8-791A-D7B3-8894-F6EBBBAA7DCD}"/>
                    </a:ext>
                  </a:extLst>
                </p:cNvPr>
                <p:cNvSpPr/>
                <p:nvPr/>
              </p:nvSpPr>
              <p:spPr>
                <a:xfrm flipH="1">
                  <a:off x="5319791" y="1636128"/>
                  <a:ext cx="412480" cy="147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8694" extrusionOk="0">
                      <a:moveTo>
                        <a:pt x="152" y="0"/>
                      </a:moveTo>
                      <a:cubicBezTo>
                        <a:pt x="69" y="0"/>
                        <a:pt x="0" y="64"/>
                        <a:pt x="0" y="147"/>
                      </a:cubicBezTo>
                      <a:cubicBezTo>
                        <a:pt x="0" y="231"/>
                        <a:pt x="69" y="299"/>
                        <a:pt x="152" y="299"/>
                      </a:cubicBezTo>
                      <a:cubicBezTo>
                        <a:pt x="372" y="299"/>
                        <a:pt x="549" y="475"/>
                        <a:pt x="549" y="696"/>
                      </a:cubicBezTo>
                      <a:lnTo>
                        <a:pt x="549" y="7993"/>
                      </a:lnTo>
                      <a:cubicBezTo>
                        <a:pt x="549" y="8380"/>
                        <a:pt x="862" y="8693"/>
                        <a:pt x="1249" y="8693"/>
                      </a:cubicBezTo>
                      <a:lnTo>
                        <a:pt x="2282" y="8693"/>
                      </a:lnTo>
                      <a:cubicBezTo>
                        <a:pt x="2366" y="8693"/>
                        <a:pt x="2429" y="8625"/>
                        <a:pt x="2429" y="8542"/>
                      </a:cubicBezTo>
                      <a:cubicBezTo>
                        <a:pt x="2429" y="8458"/>
                        <a:pt x="2366" y="8395"/>
                        <a:pt x="2282" y="8395"/>
                      </a:cubicBezTo>
                      <a:lnTo>
                        <a:pt x="1249" y="8395"/>
                      </a:lnTo>
                      <a:cubicBezTo>
                        <a:pt x="1029" y="8395"/>
                        <a:pt x="847" y="8213"/>
                        <a:pt x="847" y="7993"/>
                      </a:cubicBezTo>
                      <a:lnTo>
                        <a:pt x="847" y="696"/>
                      </a:lnTo>
                      <a:cubicBezTo>
                        <a:pt x="847" y="314"/>
                        <a:pt x="5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Google Shape;1163;p29">
                  <a:extLst>
                    <a:ext uri="{FF2B5EF4-FFF2-40B4-BE49-F238E27FC236}">
                      <a16:creationId xmlns:a16="http://schemas.microsoft.com/office/drawing/2014/main" id="{6D21E3C2-8CF2-9760-2137-3DFF81CE4887}"/>
                    </a:ext>
                  </a:extLst>
                </p:cNvPr>
                <p:cNvSpPr/>
                <p:nvPr/>
              </p:nvSpPr>
              <p:spPr>
                <a:xfrm flipH="1">
                  <a:off x="5704800" y="1364350"/>
                  <a:ext cx="1284818" cy="7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9" h="5408" extrusionOk="0">
                      <a:moveTo>
                        <a:pt x="1171" y="1"/>
                      </a:moveTo>
                      <a:cubicBezTo>
                        <a:pt x="1107" y="1"/>
                        <a:pt x="1058" y="35"/>
                        <a:pt x="1028" y="84"/>
                      </a:cubicBezTo>
                      <a:lnTo>
                        <a:pt x="490" y="84"/>
                      </a:lnTo>
                      <a:cubicBezTo>
                        <a:pt x="284" y="84"/>
                        <a:pt x="118" y="250"/>
                        <a:pt x="118" y="456"/>
                      </a:cubicBezTo>
                      <a:lnTo>
                        <a:pt x="118" y="3865"/>
                      </a:lnTo>
                      <a:cubicBezTo>
                        <a:pt x="49" y="3884"/>
                        <a:pt x="0" y="3948"/>
                        <a:pt x="0" y="4022"/>
                      </a:cubicBezTo>
                      <a:lnTo>
                        <a:pt x="0" y="4521"/>
                      </a:lnTo>
                      <a:cubicBezTo>
                        <a:pt x="0" y="4595"/>
                        <a:pt x="49" y="4653"/>
                        <a:pt x="118" y="4673"/>
                      </a:cubicBezTo>
                      <a:lnTo>
                        <a:pt x="118" y="5035"/>
                      </a:lnTo>
                      <a:cubicBezTo>
                        <a:pt x="118" y="5241"/>
                        <a:pt x="284" y="5407"/>
                        <a:pt x="490" y="5407"/>
                      </a:cubicBezTo>
                      <a:lnTo>
                        <a:pt x="8997" y="5407"/>
                      </a:lnTo>
                      <a:cubicBezTo>
                        <a:pt x="9202" y="5407"/>
                        <a:pt x="9369" y="5241"/>
                        <a:pt x="9369" y="5035"/>
                      </a:cubicBezTo>
                      <a:lnTo>
                        <a:pt x="9369" y="456"/>
                      </a:lnTo>
                      <a:cubicBezTo>
                        <a:pt x="9369" y="250"/>
                        <a:pt x="9202" y="84"/>
                        <a:pt x="8997" y="84"/>
                      </a:cubicBezTo>
                      <a:lnTo>
                        <a:pt x="1724" y="84"/>
                      </a:lnTo>
                      <a:cubicBezTo>
                        <a:pt x="1695" y="35"/>
                        <a:pt x="1641" y="1"/>
                        <a:pt x="1582" y="1"/>
                      </a:cubicBezTo>
                      <a:cubicBezTo>
                        <a:pt x="1523" y="1"/>
                        <a:pt x="1469" y="35"/>
                        <a:pt x="1440" y="84"/>
                      </a:cubicBezTo>
                      <a:lnTo>
                        <a:pt x="1308" y="84"/>
                      </a:lnTo>
                      <a:cubicBezTo>
                        <a:pt x="1283" y="35"/>
                        <a:pt x="1229" y="1"/>
                        <a:pt x="11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oogle Shape;1164;p29">
                  <a:extLst>
                    <a:ext uri="{FF2B5EF4-FFF2-40B4-BE49-F238E27FC236}">
                      <a16:creationId xmlns:a16="http://schemas.microsoft.com/office/drawing/2014/main" id="{0794658B-B5CA-4FCE-801C-14065BE68B73}"/>
                    </a:ext>
                  </a:extLst>
                </p:cNvPr>
                <p:cNvSpPr/>
                <p:nvPr/>
              </p:nvSpPr>
              <p:spPr>
                <a:xfrm flipH="1">
                  <a:off x="5720844" y="1375732"/>
                  <a:ext cx="1222559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5" h="5325" extrusionOk="0">
                      <a:moveTo>
                        <a:pt x="373" y="1"/>
                      </a:moveTo>
                      <a:cubicBezTo>
                        <a:pt x="167" y="1"/>
                        <a:pt x="1" y="167"/>
                        <a:pt x="1" y="373"/>
                      </a:cubicBezTo>
                      <a:lnTo>
                        <a:pt x="1" y="4952"/>
                      </a:lnTo>
                      <a:cubicBezTo>
                        <a:pt x="1" y="5158"/>
                        <a:pt x="167" y="5324"/>
                        <a:pt x="373" y="5324"/>
                      </a:cubicBezTo>
                      <a:lnTo>
                        <a:pt x="8542" y="5324"/>
                      </a:lnTo>
                      <a:cubicBezTo>
                        <a:pt x="8748" y="5324"/>
                        <a:pt x="8914" y="5158"/>
                        <a:pt x="8914" y="4952"/>
                      </a:cubicBezTo>
                      <a:lnTo>
                        <a:pt x="8914" y="373"/>
                      </a:lnTo>
                      <a:cubicBezTo>
                        <a:pt x="8914" y="167"/>
                        <a:pt x="8748" y="1"/>
                        <a:pt x="8542" y="1"/>
                      </a:cubicBezTo>
                      <a:close/>
                    </a:path>
                  </a:pathLst>
                </a:custGeom>
                <a:solidFill>
                  <a:srgbClr val="8588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Google Shape;1165;p29">
                  <a:extLst>
                    <a:ext uri="{FF2B5EF4-FFF2-40B4-BE49-F238E27FC236}">
                      <a16:creationId xmlns:a16="http://schemas.microsoft.com/office/drawing/2014/main" id="{AAA15CD6-7348-69DA-8669-5C59A67878B6}"/>
                    </a:ext>
                  </a:extLst>
                </p:cNvPr>
                <p:cNvSpPr/>
                <p:nvPr/>
              </p:nvSpPr>
              <p:spPr>
                <a:xfrm flipH="1">
                  <a:off x="6961369" y="1893558"/>
                  <a:ext cx="45117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824" extrusionOk="0">
                      <a:moveTo>
                        <a:pt x="167" y="1"/>
                      </a:moveTo>
                      <a:cubicBezTo>
                        <a:pt x="74" y="1"/>
                        <a:pt x="1" y="74"/>
                        <a:pt x="1" y="163"/>
                      </a:cubicBezTo>
                      <a:lnTo>
                        <a:pt x="1" y="662"/>
                      </a:lnTo>
                      <a:cubicBezTo>
                        <a:pt x="1" y="750"/>
                        <a:pt x="74" y="824"/>
                        <a:pt x="167" y="824"/>
                      </a:cubicBezTo>
                      <a:cubicBezTo>
                        <a:pt x="255" y="824"/>
                        <a:pt x="329" y="750"/>
                        <a:pt x="329" y="662"/>
                      </a:cubicBezTo>
                      <a:lnTo>
                        <a:pt x="329" y="163"/>
                      </a:lnTo>
                      <a:cubicBezTo>
                        <a:pt x="329" y="74"/>
                        <a:pt x="255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B7B3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Google Shape;1166;p29">
                  <a:extLst>
                    <a:ext uri="{FF2B5EF4-FFF2-40B4-BE49-F238E27FC236}">
                      <a16:creationId xmlns:a16="http://schemas.microsoft.com/office/drawing/2014/main" id="{4605F3F3-D689-99E3-E16F-1CD5F0996A0F}"/>
                    </a:ext>
                  </a:extLst>
                </p:cNvPr>
                <p:cNvSpPr/>
                <p:nvPr/>
              </p:nvSpPr>
              <p:spPr>
                <a:xfrm flipH="1">
                  <a:off x="6823683" y="1364350"/>
                  <a:ext cx="44432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824" extrusionOk="0">
                      <a:moveTo>
                        <a:pt x="162" y="1"/>
                      </a:moveTo>
                      <a:cubicBezTo>
                        <a:pt x="74" y="1"/>
                        <a:pt x="0" y="74"/>
                        <a:pt x="0" y="162"/>
                      </a:cubicBezTo>
                      <a:lnTo>
                        <a:pt x="0" y="662"/>
                      </a:lnTo>
                      <a:cubicBezTo>
                        <a:pt x="0" y="750"/>
                        <a:pt x="74" y="823"/>
                        <a:pt x="162" y="823"/>
                      </a:cubicBezTo>
                      <a:cubicBezTo>
                        <a:pt x="255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5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Google Shape;1167;p29">
                  <a:extLst>
                    <a:ext uri="{FF2B5EF4-FFF2-40B4-BE49-F238E27FC236}">
                      <a16:creationId xmlns:a16="http://schemas.microsoft.com/office/drawing/2014/main" id="{F1D380EA-0C7D-9557-EC2A-0553556DAD33}"/>
                    </a:ext>
                  </a:extLst>
                </p:cNvPr>
                <p:cNvSpPr/>
                <p:nvPr/>
              </p:nvSpPr>
              <p:spPr>
                <a:xfrm flipH="1">
                  <a:off x="6767182" y="1364350"/>
                  <a:ext cx="44569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824" extrusionOk="0">
                      <a:moveTo>
                        <a:pt x="162" y="1"/>
                      </a:moveTo>
                      <a:cubicBezTo>
                        <a:pt x="74" y="1"/>
                        <a:pt x="1" y="74"/>
                        <a:pt x="1" y="162"/>
                      </a:cubicBezTo>
                      <a:lnTo>
                        <a:pt x="1" y="662"/>
                      </a:lnTo>
                      <a:cubicBezTo>
                        <a:pt x="1" y="750"/>
                        <a:pt x="74" y="823"/>
                        <a:pt x="162" y="823"/>
                      </a:cubicBezTo>
                      <a:cubicBezTo>
                        <a:pt x="256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6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Google Shape;1168;p29">
                  <a:extLst>
                    <a:ext uri="{FF2B5EF4-FFF2-40B4-BE49-F238E27FC236}">
                      <a16:creationId xmlns:a16="http://schemas.microsoft.com/office/drawing/2014/main" id="{DF1BF486-D40C-2AFA-F2D4-3E08B6E31AE4}"/>
                    </a:ext>
                  </a:extLst>
                </p:cNvPr>
                <p:cNvSpPr/>
                <p:nvPr/>
              </p:nvSpPr>
              <p:spPr>
                <a:xfrm flipH="1">
                  <a:off x="5767882" y="1375732"/>
                  <a:ext cx="1222421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5325" extrusionOk="0">
                      <a:moveTo>
                        <a:pt x="372" y="1"/>
                      </a:moveTo>
                      <a:cubicBezTo>
                        <a:pt x="167" y="1"/>
                        <a:pt x="0" y="167"/>
                        <a:pt x="0" y="373"/>
                      </a:cubicBezTo>
                      <a:lnTo>
                        <a:pt x="0" y="4952"/>
                      </a:lnTo>
                      <a:cubicBezTo>
                        <a:pt x="0" y="5158"/>
                        <a:pt x="167" y="5324"/>
                        <a:pt x="372" y="5324"/>
                      </a:cubicBezTo>
                      <a:lnTo>
                        <a:pt x="8541" y="5324"/>
                      </a:lnTo>
                      <a:cubicBezTo>
                        <a:pt x="8747" y="5324"/>
                        <a:pt x="8913" y="5158"/>
                        <a:pt x="8913" y="4952"/>
                      </a:cubicBezTo>
                      <a:lnTo>
                        <a:pt x="8913" y="373"/>
                      </a:lnTo>
                      <a:cubicBezTo>
                        <a:pt x="8913" y="167"/>
                        <a:pt x="8747" y="1"/>
                        <a:pt x="8541" y="1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Google Shape;1169;p29">
                  <a:extLst>
                    <a:ext uri="{FF2B5EF4-FFF2-40B4-BE49-F238E27FC236}">
                      <a16:creationId xmlns:a16="http://schemas.microsoft.com/office/drawing/2014/main" id="{B793F357-FA4D-04AA-CCA6-FAB42133CD08}"/>
                    </a:ext>
                  </a:extLst>
                </p:cNvPr>
                <p:cNvSpPr/>
                <p:nvPr/>
              </p:nvSpPr>
              <p:spPr>
                <a:xfrm flipH="1">
                  <a:off x="5880743" y="1441009"/>
                  <a:ext cx="1016307" cy="5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4369" extrusionOk="0">
                      <a:moveTo>
                        <a:pt x="1" y="0"/>
                      </a:moveTo>
                      <a:lnTo>
                        <a:pt x="1" y="4369"/>
                      </a:lnTo>
                      <a:lnTo>
                        <a:pt x="7411" y="4369"/>
                      </a:lnTo>
                      <a:lnTo>
                        <a:pt x="741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oogle Shape;1170;p29">
                  <a:extLst>
                    <a:ext uri="{FF2B5EF4-FFF2-40B4-BE49-F238E27FC236}">
                      <a16:creationId xmlns:a16="http://schemas.microsoft.com/office/drawing/2014/main" id="{EB4BE452-3A96-CB50-CC73-A5F91F85C9C7}"/>
                    </a:ext>
                  </a:extLst>
                </p:cNvPr>
                <p:cNvSpPr/>
                <p:nvPr/>
              </p:nvSpPr>
              <p:spPr>
                <a:xfrm flipH="1">
                  <a:off x="6912959" y="1987634"/>
                  <a:ext cx="53208" cy="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3" extrusionOk="0">
                      <a:moveTo>
                        <a:pt x="191" y="1"/>
                      </a:moveTo>
                      <a:cubicBezTo>
                        <a:pt x="89" y="1"/>
                        <a:pt x="0" y="84"/>
                        <a:pt x="0" y="192"/>
                      </a:cubicBezTo>
                      <a:cubicBezTo>
                        <a:pt x="0" y="299"/>
                        <a:pt x="89" y="383"/>
                        <a:pt x="191" y="383"/>
                      </a:cubicBezTo>
                      <a:cubicBezTo>
                        <a:pt x="299" y="383"/>
                        <a:pt x="387" y="299"/>
                        <a:pt x="387" y="192"/>
                      </a:cubicBezTo>
                      <a:cubicBezTo>
                        <a:pt x="387" y="84"/>
                        <a:pt x="299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Google Shape;1171;p29">
                  <a:extLst>
                    <a:ext uri="{FF2B5EF4-FFF2-40B4-BE49-F238E27FC236}">
                      <a16:creationId xmlns:a16="http://schemas.microsoft.com/office/drawing/2014/main" id="{41C7E399-03CC-7160-5414-D76ECEED3BC8}"/>
                    </a:ext>
                  </a:extLst>
                </p:cNvPr>
                <p:cNvSpPr/>
                <p:nvPr/>
              </p:nvSpPr>
              <p:spPr>
                <a:xfrm flipH="1">
                  <a:off x="6921736" y="1995725"/>
                  <a:ext cx="35655" cy="3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65" extrusionOk="0">
                      <a:moveTo>
                        <a:pt x="127" y="0"/>
                      </a:moveTo>
                      <a:cubicBezTo>
                        <a:pt x="59" y="0"/>
                        <a:pt x="0" y="59"/>
                        <a:pt x="0" y="133"/>
                      </a:cubicBezTo>
                      <a:cubicBezTo>
                        <a:pt x="0" y="206"/>
                        <a:pt x="59" y="265"/>
                        <a:pt x="127" y="265"/>
                      </a:cubicBezTo>
                      <a:cubicBezTo>
                        <a:pt x="201" y="265"/>
                        <a:pt x="260" y="206"/>
                        <a:pt x="260" y="133"/>
                      </a:cubicBezTo>
                      <a:cubicBezTo>
                        <a:pt x="260" y="59"/>
                        <a:pt x="201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Google Shape;1172;p29">
                  <a:extLst>
                    <a:ext uri="{FF2B5EF4-FFF2-40B4-BE49-F238E27FC236}">
                      <a16:creationId xmlns:a16="http://schemas.microsoft.com/office/drawing/2014/main" id="{75FBB412-2E9E-0288-0F86-300F7FB5055A}"/>
                    </a:ext>
                  </a:extLst>
                </p:cNvPr>
                <p:cNvSpPr/>
                <p:nvPr/>
              </p:nvSpPr>
              <p:spPr>
                <a:xfrm flipH="1">
                  <a:off x="6931747" y="2006421"/>
                  <a:ext cx="15633" cy="1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09" extrusionOk="0">
                      <a:moveTo>
                        <a:pt x="54" y="1"/>
                      </a:moveTo>
                      <a:cubicBezTo>
                        <a:pt x="25" y="1"/>
                        <a:pt x="1" y="25"/>
                        <a:pt x="1" y="55"/>
                      </a:cubicBezTo>
                      <a:cubicBezTo>
                        <a:pt x="1" y="84"/>
                        <a:pt x="25" y="108"/>
                        <a:pt x="54" y="108"/>
                      </a:cubicBezTo>
                      <a:cubicBezTo>
                        <a:pt x="89" y="108"/>
                        <a:pt x="113" y="84"/>
                        <a:pt x="113" y="55"/>
                      </a:cubicBezTo>
                      <a:cubicBezTo>
                        <a:pt x="113" y="25"/>
                        <a:pt x="8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Google Shape;1173;p29">
                  <a:extLst>
                    <a:ext uri="{FF2B5EF4-FFF2-40B4-BE49-F238E27FC236}">
                      <a16:creationId xmlns:a16="http://schemas.microsoft.com/office/drawing/2014/main" id="{7848CD0C-97E1-7513-D256-79ADBE25CC3F}"/>
                    </a:ext>
                  </a:extLst>
                </p:cNvPr>
                <p:cNvSpPr/>
                <p:nvPr/>
              </p:nvSpPr>
              <p:spPr>
                <a:xfrm flipH="1">
                  <a:off x="6926398" y="1944024"/>
                  <a:ext cx="26330" cy="2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97" extrusionOk="0">
                      <a:moveTo>
                        <a:pt x="93" y="0"/>
                      </a:moveTo>
                      <a:cubicBezTo>
                        <a:pt x="44" y="0"/>
                        <a:pt x="0" y="44"/>
                        <a:pt x="0" y="98"/>
                      </a:cubicBezTo>
                      <a:cubicBezTo>
                        <a:pt x="0" y="152"/>
                        <a:pt x="44" y="196"/>
                        <a:pt x="93" y="196"/>
                      </a:cubicBezTo>
                      <a:cubicBezTo>
                        <a:pt x="147" y="196"/>
                        <a:pt x="191" y="152"/>
                        <a:pt x="191" y="98"/>
                      </a:cubicBezTo>
                      <a:cubicBezTo>
                        <a:pt x="191" y="44"/>
                        <a:pt x="147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Google Shape;1174;p29">
                  <a:extLst>
                    <a:ext uri="{FF2B5EF4-FFF2-40B4-BE49-F238E27FC236}">
                      <a16:creationId xmlns:a16="http://schemas.microsoft.com/office/drawing/2014/main" id="{47A0F9DE-3CB6-092A-D5DE-C131FD4DC888}"/>
                    </a:ext>
                  </a:extLst>
                </p:cNvPr>
                <p:cNvSpPr/>
                <p:nvPr/>
              </p:nvSpPr>
              <p:spPr>
                <a:xfrm flipH="1">
                  <a:off x="6930375" y="1948001"/>
                  <a:ext cx="18376" cy="1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33" extrusionOk="0">
                      <a:moveTo>
                        <a:pt x="64" y="1"/>
                      </a:moveTo>
                      <a:cubicBezTo>
                        <a:pt x="30" y="1"/>
                        <a:pt x="1" y="30"/>
                        <a:pt x="1" y="69"/>
                      </a:cubicBezTo>
                      <a:cubicBezTo>
                        <a:pt x="1" y="103"/>
                        <a:pt x="30" y="133"/>
                        <a:pt x="64" y="133"/>
                      </a:cubicBezTo>
                      <a:cubicBezTo>
                        <a:pt x="104" y="133"/>
                        <a:pt x="133" y="103"/>
                        <a:pt x="133" y="69"/>
                      </a:cubicBezTo>
                      <a:cubicBezTo>
                        <a:pt x="133" y="30"/>
                        <a:pt x="104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Google Shape;1175;p29">
                  <a:extLst>
                    <a:ext uri="{FF2B5EF4-FFF2-40B4-BE49-F238E27FC236}">
                      <a16:creationId xmlns:a16="http://schemas.microsoft.com/office/drawing/2014/main" id="{20417D71-35DC-9BB2-4F0B-FADDD3ABDA4B}"/>
                    </a:ext>
                  </a:extLst>
                </p:cNvPr>
                <p:cNvSpPr/>
                <p:nvPr/>
              </p:nvSpPr>
              <p:spPr>
                <a:xfrm flipH="1">
                  <a:off x="6935861" y="1953349"/>
                  <a:ext cx="7542" cy="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0" extrusionOk="0">
                      <a:moveTo>
                        <a:pt x="25" y="1"/>
                      </a:moveTo>
                      <a:cubicBezTo>
                        <a:pt x="11" y="1"/>
                        <a:pt x="1" y="15"/>
                        <a:pt x="1" y="30"/>
                      </a:cubicBezTo>
                      <a:cubicBezTo>
                        <a:pt x="1" y="45"/>
                        <a:pt x="11" y="60"/>
                        <a:pt x="25" y="60"/>
                      </a:cubicBezTo>
                      <a:cubicBezTo>
                        <a:pt x="45" y="60"/>
                        <a:pt x="55" y="45"/>
                        <a:pt x="55" y="30"/>
                      </a:cubicBezTo>
                      <a:cubicBezTo>
                        <a:pt x="55" y="15"/>
                        <a:pt x="4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Google Shape;1176;p29">
                  <a:extLst>
                    <a:ext uri="{FF2B5EF4-FFF2-40B4-BE49-F238E27FC236}">
                      <a16:creationId xmlns:a16="http://schemas.microsoft.com/office/drawing/2014/main" id="{77C5D37A-282C-9D5C-8F48-271F072FE0FB}"/>
                    </a:ext>
                  </a:extLst>
                </p:cNvPr>
                <p:cNvSpPr/>
                <p:nvPr/>
              </p:nvSpPr>
              <p:spPr>
                <a:xfrm flipH="1">
                  <a:off x="5798034" y="1637662"/>
                  <a:ext cx="57322" cy="19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412" fill="none" extrusionOk="0">
                      <a:moveTo>
                        <a:pt x="1" y="207"/>
                      </a:moveTo>
                      <a:lnTo>
                        <a:pt x="1" y="1206"/>
                      </a:lnTo>
                      <a:cubicBezTo>
                        <a:pt x="1" y="1318"/>
                        <a:pt x="94" y="1411"/>
                        <a:pt x="211" y="1411"/>
                      </a:cubicBezTo>
                      <a:cubicBezTo>
                        <a:pt x="324" y="1411"/>
                        <a:pt x="417" y="1318"/>
                        <a:pt x="417" y="1206"/>
                      </a:cubicBezTo>
                      <a:lnTo>
                        <a:pt x="417" y="207"/>
                      </a:lnTo>
                      <a:cubicBezTo>
                        <a:pt x="417" y="94"/>
                        <a:pt x="324" y="1"/>
                        <a:pt x="211" y="1"/>
                      </a:cubicBezTo>
                      <a:cubicBezTo>
                        <a:pt x="94" y="1"/>
                        <a:pt x="1" y="94"/>
                        <a:pt x="1" y="207"/>
                      </a:cubicBezTo>
                      <a:close/>
                      <a:moveTo>
                        <a:pt x="324" y="207"/>
                      </a:moveTo>
                      <a:lnTo>
                        <a:pt x="324" y="1206"/>
                      </a:lnTo>
                      <a:cubicBezTo>
                        <a:pt x="324" y="1269"/>
                        <a:pt x="275" y="1318"/>
                        <a:pt x="211" y="1318"/>
                      </a:cubicBezTo>
                      <a:cubicBezTo>
                        <a:pt x="148" y="1318"/>
                        <a:pt x="94" y="1269"/>
                        <a:pt x="94" y="1206"/>
                      </a:cubicBezTo>
                      <a:lnTo>
                        <a:pt x="94" y="207"/>
                      </a:lnTo>
                      <a:cubicBezTo>
                        <a:pt x="94" y="148"/>
                        <a:pt x="148" y="94"/>
                        <a:pt x="211" y="94"/>
                      </a:cubicBezTo>
                      <a:cubicBezTo>
                        <a:pt x="275" y="94"/>
                        <a:pt x="324" y="143"/>
                        <a:pt x="324" y="207"/>
                      </a:cubicBezTo>
                      <a:close/>
                    </a:path>
                  </a:pathLst>
                </a:custGeom>
                <a:noFill/>
                <a:ln w="725" cap="flat" cmpd="sng">
                  <a:solidFill>
                    <a:srgbClr val="ACAEB7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Google Shape;1177;p29">
                  <a:extLst>
                    <a:ext uri="{FF2B5EF4-FFF2-40B4-BE49-F238E27FC236}">
                      <a16:creationId xmlns:a16="http://schemas.microsoft.com/office/drawing/2014/main" id="{75043EB9-EF2A-7779-2D20-F7EBC469EB5A}"/>
                    </a:ext>
                  </a:extLst>
                </p:cNvPr>
                <p:cNvSpPr/>
                <p:nvPr/>
              </p:nvSpPr>
              <p:spPr>
                <a:xfrm flipH="1">
                  <a:off x="5804205" y="1643833"/>
                  <a:ext cx="44432" cy="18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1323" extrusionOk="0">
                      <a:moveTo>
                        <a:pt x="162" y="0"/>
                      </a:moveTo>
                      <a:cubicBezTo>
                        <a:pt x="69" y="0"/>
                        <a:pt x="1" y="74"/>
                        <a:pt x="1" y="162"/>
                      </a:cubicBezTo>
                      <a:lnTo>
                        <a:pt x="1" y="1161"/>
                      </a:lnTo>
                      <a:cubicBezTo>
                        <a:pt x="1" y="1249"/>
                        <a:pt x="69" y="1322"/>
                        <a:pt x="162" y="1322"/>
                      </a:cubicBezTo>
                      <a:cubicBezTo>
                        <a:pt x="251" y="1322"/>
                        <a:pt x="324" y="1249"/>
                        <a:pt x="324" y="1161"/>
                      </a:cubicBezTo>
                      <a:lnTo>
                        <a:pt x="324" y="162"/>
                      </a:lnTo>
                      <a:cubicBezTo>
                        <a:pt x="324" y="74"/>
                        <a:pt x="251" y="0"/>
                        <a:pt x="162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Google Shape;1178;p29">
                  <a:extLst>
                    <a:ext uri="{FF2B5EF4-FFF2-40B4-BE49-F238E27FC236}">
                      <a16:creationId xmlns:a16="http://schemas.microsoft.com/office/drawing/2014/main" id="{F250E7CA-E94F-00F6-CD30-F8730BC90BC3}"/>
                    </a:ext>
                  </a:extLst>
                </p:cNvPr>
                <p:cNvSpPr/>
                <p:nvPr/>
              </p:nvSpPr>
              <p:spPr>
                <a:xfrm flipH="1">
                  <a:off x="5732893" y="1689500"/>
                  <a:ext cx="22353" cy="9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657" extrusionOk="0">
                      <a:moveTo>
                        <a:pt x="79" y="0"/>
                      </a:moveTo>
                      <a:cubicBezTo>
                        <a:pt x="35" y="0"/>
                        <a:pt x="1" y="34"/>
                        <a:pt x="1" y="78"/>
                      </a:cubicBezTo>
                      <a:lnTo>
                        <a:pt x="1" y="578"/>
                      </a:lnTo>
                      <a:cubicBezTo>
                        <a:pt x="1" y="622"/>
                        <a:pt x="35" y="656"/>
                        <a:pt x="79" y="656"/>
                      </a:cubicBezTo>
                      <a:cubicBezTo>
                        <a:pt x="123" y="656"/>
                        <a:pt x="162" y="622"/>
                        <a:pt x="162" y="578"/>
                      </a:cubicBezTo>
                      <a:lnTo>
                        <a:pt x="162" y="78"/>
                      </a:lnTo>
                      <a:cubicBezTo>
                        <a:pt x="162" y="34"/>
                        <a:pt x="123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Google Shape;1179;p29">
                  <a:extLst>
                    <a:ext uri="{FF2B5EF4-FFF2-40B4-BE49-F238E27FC236}">
                      <a16:creationId xmlns:a16="http://schemas.microsoft.com/office/drawing/2014/main" id="{D16F799D-F40E-50F4-A37B-436BB8E6D831}"/>
                    </a:ext>
                  </a:extLst>
                </p:cNvPr>
                <p:cNvSpPr/>
                <p:nvPr/>
              </p:nvSpPr>
              <p:spPr>
                <a:xfrm flipH="1">
                  <a:off x="5749075" y="2019861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5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0" y="64"/>
                        <a:pt x="65" y="54"/>
                        <a:pt x="65" y="35"/>
                      </a:cubicBezTo>
                      <a:cubicBezTo>
                        <a:pt x="65" y="15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Google Shape;1180;p29">
                  <a:extLst>
                    <a:ext uri="{FF2B5EF4-FFF2-40B4-BE49-F238E27FC236}">
                      <a16:creationId xmlns:a16="http://schemas.microsoft.com/office/drawing/2014/main" id="{C0F18846-E436-F995-743E-AD68B85FDC57}"/>
                    </a:ext>
                  </a:extLst>
                </p:cNvPr>
                <p:cNvSpPr/>
                <p:nvPr/>
              </p:nvSpPr>
              <p:spPr>
                <a:xfrm flipH="1">
                  <a:off x="5749075" y="2002444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0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0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Google Shape;1181;p29">
                  <a:extLst>
                    <a:ext uri="{FF2B5EF4-FFF2-40B4-BE49-F238E27FC236}">
                      <a16:creationId xmlns:a16="http://schemas.microsoft.com/office/drawing/2014/main" id="{BC1D1800-AB30-CF80-9F81-030AA686CECF}"/>
                    </a:ext>
                  </a:extLst>
                </p:cNvPr>
                <p:cNvSpPr/>
                <p:nvPr/>
              </p:nvSpPr>
              <p:spPr>
                <a:xfrm flipH="1">
                  <a:off x="5749075" y="1984342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29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29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Google Shape;1182;p29">
                  <a:extLst>
                    <a:ext uri="{FF2B5EF4-FFF2-40B4-BE49-F238E27FC236}">
                      <a16:creationId xmlns:a16="http://schemas.microsoft.com/office/drawing/2014/main" id="{1005683A-C49A-ABE2-62B3-EA7C129C1E21}"/>
                    </a:ext>
                  </a:extLst>
                </p:cNvPr>
                <p:cNvSpPr/>
                <p:nvPr/>
              </p:nvSpPr>
              <p:spPr>
                <a:xfrm flipH="1">
                  <a:off x="5749075" y="1966103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6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0" y="64"/>
                        <a:pt x="65" y="50"/>
                        <a:pt x="65" y="30"/>
                      </a:cubicBezTo>
                      <a:cubicBezTo>
                        <a:pt x="65" y="16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Google Shape;1183;p29">
                  <a:extLst>
                    <a:ext uri="{FF2B5EF4-FFF2-40B4-BE49-F238E27FC236}">
                      <a16:creationId xmlns:a16="http://schemas.microsoft.com/office/drawing/2014/main" id="{E6145C02-292A-76A3-51A3-FD4D9529CE4C}"/>
                    </a:ext>
                  </a:extLst>
                </p:cNvPr>
                <p:cNvSpPr/>
                <p:nvPr/>
              </p:nvSpPr>
              <p:spPr>
                <a:xfrm flipH="1">
                  <a:off x="5730973" y="2019861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5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5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Google Shape;1184;p29">
                  <a:extLst>
                    <a:ext uri="{FF2B5EF4-FFF2-40B4-BE49-F238E27FC236}">
                      <a16:creationId xmlns:a16="http://schemas.microsoft.com/office/drawing/2014/main" id="{B7914F0A-9D14-A2FE-99CA-111C5FEEAF18}"/>
                    </a:ext>
                  </a:extLst>
                </p:cNvPr>
                <p:cNvSpPr/>
                <p:nvPr/>
              </p:nvSpPr>
              <p:spPr>
                <a:xfrm flipH="1">
                  <a:off x="5730973" y="2002444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0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0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Google Shape;1185;p29">
                  <a:extLst>
                    <a:ext uri="{FF2B5EF4-FFF2-40B4-BE49-F238E27FC236}">
                      <a16:creationId xmlns:a16="http://schemas.microsoft.com/office/drawing/2014/main" id="{C6C9224D-C9A1-F67E-4A09-846E347997CC}"/>
                    </a:ext>
                  </a:extLst>
                </p:cNvPr>
                <p:cNvSpPr/>
                <p:nvPr/>
              </p:nvSpPr>
              <p:spPr>
                <a:xfrm flipH="1">
                  <a:off x="5730973" y="1984342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29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29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Google Shape;1186;p29">
                  <a:extLst>
                    <a:ext uri="{FF2B5EF4-FFF2-40B4-BE49-F238E27FC236}">
                      <a16:creationId xmlns:a16="http://schemas.microsoft.com/office/drawing/2014/main" id="{C5C86B2B-67AC-7966-EB70-AB546A713D28}"/>
                    </a:ext>
                  </a:extLst>
                </p:cNvPr>
                <p:cNvSpPr/>
                <p:nvPr/>
              </p:nvSpPr>
              <p:spPr>
                <a:xfrm flipH="1">
                  <a:off x="5730973" y="1966103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6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6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oogle Shape;1187;p29">
                  <a:extLst>
                    <a:ext uri="{FF2B5EF4-FFF2-40B4-BE49-F238E27FC236}">
                      <a16:creationId xmlns:a16="http://schemas.microsoft.com/office/drawing/2014/main" id="{E32D0BB3-0266-1548-10DD-B3E216E2E1D4}"/>
                    </a:ext>
                  </a:extLst>
                </p:cNvPr>
                <p:cNvSpPr/>
                <p:nvPr/>
              </p:nvSpPr>
              <p:spPr>
                <a:xfrm flipH="1">
                  <a:off x="5749075" y="1490652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5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5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Google Shape;1188;p29">
                  <a:extLst>
                    <a:ext uri="{FF2B5EF4-FFF2-40B4-BE49-F238E27FC236}">
                      <a16:creationId xmlns:a16="http://schemas.microsoft.com/office/drawing/2014/main" id="{C2CDC0EC-6693-A883-EBD9-BD988B7A7747}"/>
                    </a:ext>
                  </a:extLst>
                </p:cNvPr>
                <p:cNvSpPr/>
                <p:nvPr/>
              </p:nvSpPr>
              <p:spPr>
                <a:xfrm flipH="1">
                  <a:off x="5749075" y="1472550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4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5" y="64"/>
                        <a:pt x="65" y="54"/>
                        <a:pt x="65" y="34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Google Shape;1189;p29">
                  <a:extLst>
                    <a:ext uri="{FF2B5EF4-FFF2-40B4-BE49-F238E27FC236}">
                      <a16:creationId xmlns:a16="http://schemas.microsoft.com/office/drawing/2014/main" id="{2E8E3CFD-87AF-43B8-2FB1-8E22F714D63A}"/>
                    </a:ext>
                  </a:extLst>
                </p:cNvPr>
                <p:cNvSpPr/>
                <p:nvPr/>
              </p:nvSpPr>
              <p:spPr>
                <a:xfrm flipH="1">
                  <a:off x="5749075" y="1454997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1"/>
                        <a:pt x="1" y="30"/>
                      </a:cubicBezTo>
                      <a:cubicBezTo>
                        <a:pt x="1" y="50"/>
                        <a:pt x="16" y="65"/>
                        <a:pt x="35" y="65"/>
                      </a:cubicBezTo>
                      <a:cubicBezTo>
                        <a:pt x="55" y="65"/>
                        <a:pt x="65" y="50"/>
                        <a:pt x="65" y="30"/>
                      </a:cubicBezTo>
                      <a:cubicBezTo>
                        <a:pt x="65" y="11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Google Shape;1190;p29">
                  <a:extLst>
                    <a:ext uri="{FF2B5EF4-FFF2-40B4-BE49-F238E27FC236}">
                      <a16:creationId xmlns:a16="http://schemas.microsoft.com/office/drawing/2014/main" id="{05641337-D04B-2B15-8C2F-8C1C0090A767}"/>
                    </a:ext>
                  </a:extLst>
                </p:cNvPr>
                <p:cNvSpPr/>
                <p:nvPr/>
              </p:nvSpPr>
              <p:spPr>
                <a:xfrm flipH="1">
                  <a:off x="5749075" y="1436895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5" y="64"/>
                        <a:pt x="65" y="50"/>
                        <a:pt x="65" y="30"/>
                      </a:cubicBezTo>
                      <a:cubicBezTo>
                        <a:pt x="65" y="15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Google Shape;1191;p29">
                  <a:extLst>
                    <a:ext uri="{FF2B5EF4-FFF2-40B4-BE49-F238E27FC236}">
                      <a16:creationId xmlns:a16="http://schemas.microsoft.com/office/drawing/2014/main" id="{675B5CAF-D2D0-5626-29E9-58D3ED009703}"/>
                    </a:ext>
                  </a:extLst>
                </p:cNvPr>
                <p:cNvSpPr/>
                <p:nvPr/>
              </p:nvSpPr>
              <p:spPr>
                <a:xfrm flipH="1">
                  <a:off x="5730973" y="1490652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5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6" name="Google Shape;1192;p29">
                  <a:extLst>
                    <a:ext uri="{FF2B5EF4-FFF2-40B4-BE49-F238E27FC236}">
                      <a16:creationId xmlns:a16="http://schemas.microsoft.com/office/drawing/2014/main" id="{3431F36F-DEB3-A869-C9FB-53F82692D704}"/>
                    </a:ext>
                  </a:extLst>
                </p:cNvPr>
                <p:cNvSpPr/>
                <p:nvPr/>
              </p:nvSpPr>
              <p:spPr>
                <a:xfrm flipH="1">
                  <a:off x="5730973" y="1472550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4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7" name="Google Shape;1193;p29">
                  <a:extLst>
                    <a:ext uri="{FF2B5EF4-FFF2-40B4-BE49-F238E27FC236}">
                      <a16:creationId xmlns:a16="http://schemas.microsoft.com/office/drawing/2014/main" id="{A6F5191C-59FB-90DE-F27A-0E7F3E187C29}"/>
                    </a:ext>
                  </a:extLst>
                </p:cNvPr>
                <p:cNvSpPr/>
                <p:nvPr/>
              </p:nvSpPr>
              <p:spPr>
                <a:xfrm flipH="1">
                  <a:off x="5730973" y="1454997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1"/>
                        <a:pt x="0" y="30"/>
                      </a:cubicBezTo>
                      <a:cubicBezTo>
                        <a:pt x="0" y="50"/>
                        <a:pt x="15" y="65"/>
                        <a:pt x="30" y="65"/>
                      </a:cubicBezTo>
                      <a:cubicBezTo>
                        <a:pt x="49" y="65"/>
                        <a:pt x="64" y="50"/>
                        <a:pt x="64" y="30"/>
                      </a:cubicBezTo>
                      <a:cubicBezTo>
                        <a:pt x="64" y="11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8" name="Google Shape;1194;p29">
                  <a:extLst>
                    <a:ext uri="{FF2B5EF4-FFF2-40B4-BE49-F238E27FC236}">
                      <a16:creationId xmlns:a16="http://schemas.microsoft.com/office/drawing/2014/main" id="{3B733B89-B935-2660-6053-F1A9A9DC2C8B}"/>
                    </a:ext>
                  </a:extLst>
                </p:cNvPr>
                <p:cNvSpPr/>
                <p:nvPr/>
              </p:nvSpPr>
              <p:spPr>
                <a:xfrm flipH="1">
                  <a:off x="5730973" y="1436895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" name="Google Shape;1195;p29">
                <a:extLst>
                  <a:ext uri="{FF2B5EF4-FFF2-40B4-BE49-F238E27FC236}">
                    <a16:creationId xmlns:a16="http://schemas.microsoft.com/office/drawing/2014/main" id="{9F13200D-4984-5164-F99C-9777D8D89D52}"/>
                  </a:ext>
                </a:extLst>
              </p:cNvPr>
              <p:cNvGrpSpPr/>
              <p:nvPr/>
            </p:nvGrpSpPr>
            <p:grpSpPr>
              <a:xfrm>
                <a:off x="3857346" y="1576038"/>
                <a:ext cx="1434183" cy="2803509"/>
                <a:chOff x="3850749" y="1728438"/>
                <a:chExt cx="1434183" cy="2803509"/>
              </a:xfrm>
            </p:grpSpPr>
            <p:sp>
              <p:nvSpPr>
                <p:cNvPr id="79" name="Google Shape;1196;p29">
                  <a:extLst>
                    <a:ext uri="{FF2B5EF4-FFF2-40B4-BE49-F238E27FC236}">
                      <a16:creationId xmlns:a16="http://schemas.microsoft.com/office/drawing/2014/main" id="{61D7A5EB-29BD-7B63-EE2C-2664DEC60BE5}"/>
                    </a:ext>
                  </a:extLst>
                </p:cNvPr>
                <p:cNvSpPr/>
                <p:nvPr/>
              </p:nvSpPr>
              <p:spPr>
                <a:xfrm>
                  <a:off x="3850749" y="2045353"/>
                  <a:ext cx="1434176" cy="2486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9" h="14649" extrusionOk="0">
                      <a:moveTo>
                        <a:pt x="1387" y="1"/>
                      </a:moveTo>
                      <a:cubicBezTo>
                        <a:pt x="1269" y="1"/>
                        <a:pt x="1176" y="79"/>
                        <a:pt x="1142" y="182"/>
                      </a:cubicBezTo>
                      <a:lnTo>
                        <a:pt x="583" y="182"/>
                      </a:lnTo>
                      <a:cubicBezTo>
                        <a:pt x="260" y="182"/>
                        <a:pt x="1" y="442"/>
                        <a:pt x="1" y="765"/>
                      </a:cubicBezTo>
                      <a:lnTo>
                        <a:pt x="1" y="1299"/>
                      </a:lnTo>
                      <a:lnTo>
                        <a:pt x="1" y="13532"/>
                      </a:lnTo>
                      <a:lnTo>
                        <a:pt x="1" y="14066"/>
                      </a:lnTo>
                      <a:cubicBezTo>
                        <a:pt x="1" y="14389"/>
                        <a:pt x="260" y="14649"/>
                        <a:pt x="583" y="14649"/>
                      </a:cubicBezTo>
                      <a:lnTo>
                        <a:pt x="7739" y="14649"/>
                      </a:lnTo>
                      <a:cubicBezTo>
                        <a:pt x="8062" y="14649"/>
                        <a:pt x="8321" y="14389"/>
                        <a:pt x="8321" y="14066"/>
                      </a:cubicBezTo>
                      <a:lnTo>
                        <a:pt x="8321" y="13532"/>
                      </a:lnTo>
                      <a:lnTo>
                        <a:pt x="8321" y="2689"/>
                      </a:lnTo>
                      <a:cubicBezTo>
                        <a:pt x="8400" y="2645"/>
                        <a:pt x="8449" y="2567"/>
                        <a:pt x="8449" y="2474"/>
                      </a:cubicBezTo>
                      <a:cubicBezTo>
                        <a:pt x="8449" y="2376"/>
                        <a:pt x="8400" y="2298"/>
                        <a:pt x="8321" y="2254"/>
                      </a:cubicBezTo>
                      <a:lnTo>
                        <a:pt x="8321" y="2048"/>
                      </a:lnTo>
                      <a:cubicBezTo>
                        <a:pt x="8400" y="2004"/>
                        <a:pt x="8449" y="1921"/>
                        <a:pt x="8449" y="1827"/>
                      </a:cubicBezTo>
                      <a:cubicBezTo>
                        <a:pt x="8449" y="1734"/>
                        <a:pt x="8400" y="1651"/>
                        <a:pt x="8321" y="1607"/>
                      </a:cubicBezTo>
                      <a:lnTo>
                        <a:pt x="8321" y="1299"/>
                      </a:lnTo>
                      <a:lnTo>
                        <a:pt x="8321" y="765"/>
                      </a:lnTo>
                      <a:cubicBezTo>
                        <a:pt x="8321" y="442"/>
                        <a:pt x="8062" y="182"/>
                        <a:pt x="7739" y="182"/>
                      </a:cubicBezTo>
                      <a:lnTo>
                        <a:pt x="2405" y="182"/>
                      </a:lnTo>
                      <a:cubicBezTo>
                        <a:pt x="2376" y="79"/>
                        <a:pt x="2278" y="1"/>
                        <a:pt x="2165" y="1"/>
                      </a:cubicBezTo>
                      <a:close/>
                    </a:path>
                  </a:pathLst>
                </a:custGeom>
                <a:solidFill>
                  <a:srgbClr val="0085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Google Shape;1197;p29">
                  <a:extLst>
                    <a:ext uri="{FF2B5EF4-FFF2-40B4-BE49-F238E27FC236}">
                      <a16:creationId xmlns:a16="http://schemas.microsoft.com/office/drawing/2014/main" id="{13CB51F5-5060-4F45-BF77-4D1F3338A88C}"/>
                    </a:ext>
                  </a:extLst>
                </p:cNvPr>
                <p:cNvSpPr/>
                <p:nvPr/>
              </p:nvSpPr>
              <p:spPr>
                <a:xfrm>
                  <a:off x="3850749" y="2146012"/>
                  <a:ext cx="1412618" cy="2366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2" h="13939" extrusionOk="0">
                      <a:moveTo>
                        <a:pt x="583" y="0"/>
                      </a:moveTo>
                      <a:cubicBezTo>
                        <a:pt x="260" y="0"/>
                        <a:pt x="1" y="265"/>
                        <a:pt x="1" y="583"/>
                      </a:cubicBezTo>
                      <a:lnTo>
                        <a:pt x="1" y="13356"/>
                      </a:lnTo>
                      <a:cubicBezTo>
                        <a:pt x="1" y="13674"/>
                        <a:pt x="260" y="13938"/>
                        <a:pt x="583" y="13938"/>
                      </a:cubicBezTo>
                      <a:lnTo>
                        <a:pt x="7739" y="13938"/>
                      </a:lnTo>
                      <a:cubicBezTo>
                        <a:pt x="8062" y="13938"/>
                        <a:pt x="8321" y="13674"/>
                        <a:pt x="8321" y="13356"/>
                      </a:cubicBezTo>
                      <a:lnTo>
                        <a:pt x="8321" y="583"/>
                      </a:lnTo>
                      <a:cubicBezTo>
                        <a:pt x="8321" y="265"/>
                        <a:pt x="8062" y="0"/>
                        <a:pt x="7739" y="0"/>
                      </a:cubicBezTo>
                      <a:close/>
                    </a:path>
                  </a:pathLst>
                </a:custGeom>
                <a:solidFill>
                  <a:srgbClr val="8588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Google Shape;1198;p29">
                  <a:extLst>
                    <a:ext uri="{FF2B5EF4-FFF2-40B4-BE49-F238E27FC236}">
                      <a16:creationId xmlns:a16="http://schemas.microsoft.com/office/drawing/2014/main" id="{9E61CAB1-F4F0-791C-5992-F3F1F36D71CA}"/>
                    </a:ext>
                  </a:extLst>
                </p:cNvPr>
                <p:cNvSpPr/>
                <p:nvPr/>
              </p:nvSpPr>
              <p:spPr>
                <a:xfrm>
                  <a:off x="4042732" y="2024644"/>
                  <a:ext cx="218122" cy="8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510" extrusionOk="0">
                      <a:moveTo>
                        <a:pt x="256" y="0"/>
                      </a:moveTo>
                      <a:cubicBezTo>
                        <a:pt x="114" y="0"/>
                        <a:pt x="1" y="113"/>
                        <a:pt x="1" y="255"/>
                      </a:cubicBezTo>
                      <a:cubicBezTo>
                        <a:pt x="1" y="397"/>
                        <a:pt x="114" y="510"/>
                        <a:pt x="256" y="510"/>
                      </a:cubicBezTo>
                      <a:lnTo>
                        <a:pt x="1034" y="510"/>
                      </a:lnTo>
                      <a:cubicBezTo>
                        <a:pt x="1171" y="510"/>
                        <a:pt x="1284" y="397"/>
                        <a:pt x="1284" y="255"/>
                      </a:cubicBezTo>
                      <a:cubicBezTo>
                        <a:pt x="1284" y="113"/>
                        <a:pt x="1171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B7B3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Google Shape;1199;p29">
                  <a:extLst>
                    <a:ext uri="{FF2B5EF4-FFF2-40B4-BE49-F238E27FC236}">
                      <a16:creationId xmlns:a16="http://schemas.microsoft.com/office/drawing/2014/main" id="{56F42E16-F221-9118-DCD6-95CC8BC17E0E}"/>
                    </a:ext>
                  </a:extLst>
                </p:cNvPr>
                <p:cNvSpPr/>
                <p:nvPr/>
              </p:nvSpPr>
              <p:spPr>
                <a:xfrm>
                  <a:off x="5066980" y="2292333"/>
                  <a:ext cx="217953" cy="85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505" extrusionOk="0">
                      <a:moveTo>
                        <a:pt x="255" y="0"/>
                      </a:moveTo>
                      <a:cubicBezTo>
                        <a:pt x="113" y="0"/>
                        <a:pt x="1" y="113"/>
                        <a:pt x="1" y="255"/>
                      </a:cubicBezTo>
                      <a:cubicBezTo>
                        <a:pt x="1" y="392"/>
                        <a:pt x="113" y="505"/>
                        <a:pt x="255" y="505"/>
                      </a:cubicBezTo>
                      <a:lnTo>
                        <a:pt x="1029" y="505"/>
                      </a:lnTo>
                      <a:cubicBezTo>
                        <a:pt x="1171" y="505"/>
                        <a:pt x="1284" y="392"/>
                        <a:pt x="1284" y="255"/>
                      </a:cubicBezTo>
                      <a:cubicBezTo>
                        <a:pt x="1284" y="113"/>
                        <a:pt x="1171" y="0"/>
                        <a:pt x="1029" y="0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Google Shape;1200;p29">
                  <a:extLst>
                    <a:ext uri="{FF2B5EF4-FFF2-40B4-BE49-F238E27FC236}">
                      <a16:creationId xmlns:a16="http://schemas.microsoft.com/office/drawing/2014/main" id="{D0DC499A-A44C-FB87-5390-695AE27989C1}"/>
                    </a:ext>
                  </a:extLst>
                </p:cNvPr>
                <p:cNvSpPr/>
                <p:nvPr/>
              </p:nvSpPr>
              <p:spPr>
                <a:xfrm>
                  <a:off x="5066980" y="2401140"/>
                  <a:ext cx="217953" cy="86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511" extrusionOk="0">
                      <a:moveTo>
                        <a:pt x="255" y="1"/>
                      </a:moveTo>
                      <a:cubicBezTo>
                        <a:pt x="113" y="1"/>
                        <a:pt x="1" y="118"/>
                        <a:pt x="1" y="255"/>
                      </a:cubicBezTo>
                      <a:cubicBezTo>
                        <a:pt x="1" y="398"/>
                        <a:pt x="113" y="510"/>
                        <a:pt x="255" y="510"/>
                      </a:cubicBezTo>
                      <a:lnTo>
                        <a:pt x="1029" y="510"/>
                      </a:lnTo>
                      <a:cubicBezTo>
                        <a:pt x="1171" y="510"/>
                        <a:pt x="1284" y="398"/>
                        <a:pt x="1284" y="255"/>
                      </a:cubicBezTo>
                      <a:cubicBezTo>
                        <a:pt x="1284" y="118"/>
                        <a:pt x="1171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Google Shape;1201;p29">
                  <a:extLst>
                    <a:ext uri="{FF2B5EF4-FFF2-40B4-BE49-F238E27FC236}">
                      <a16:creationId xmlns:a16="http://schemas.microsoft.com/office/drawing/2014/main" id="{86D37D6C-C0E6-5FFA-BA86-AC5230E2A8DB}"/>
                    </a:ext>
                  </a:extLst>
                </p:cNvPr>
                <p:cNvSpPr/>
                <p:nvPr/>
              </p:nvSpPr>
              <p:spPr>
                <a:xfrm>
                  <a:off x="3850749" y="2055368"/>
                  <a:ext cx="1412618" cy="2366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2" h="13939" extrusionOk="0">
                      <a:moveTo>
                        <a:pt x="583" y="1"/>
                      </a:moveTo>
                      <a:cubicBezTo>
                        <a:pt x="260" y="1"/>
                        <a:pt x="1" y="265"/>
                        <a:pt x="1" y="583"/>
                      </a:cubicBezTo>
                      <a:lnTo>
                        <a:pt x="1" y="13356"/>
                      </a:lnTo>
                      <a:cubicBezTo>
                        <a:pt x="1" y="13679"/>
                        <a:pt x="260" y="13939"/>
                        <a:pt x="583" y="13939"/>
                      </a:cubicBezTo>
                      <a:lnTo>
                        <a:pt x="7739" y="13939"/>
                      </a:lnTo>
                      <a:cubicBezTo>
                        <a:pt x="8062" y="13939"/>
                        <a:pt x="8321" y="13679"/>
                        <a:pt x="8321" y="13356"/>
                      </a:cubicBezTo>
                      <a:lnTo>
                        <a:pt x="8321" y="583"/>
                      </a:lnTo>
                      <a:cubicBezTo>
                        <a:pt x="8321" y="265"/>
                        <a:pt x="8062" y="1"/>
                        <a:pt x="7739" y="1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Google Shape;1202;p29">
                  <a:extLst>
                    <a:ext uri="{FF2B5EF4-FFF2-40B4-BE49-F238E27FC236}">
                      <a16:creationId xmlns:a16="http://schemas.microsoft.com/office/drawing/2014/main" id="{8684E399-56ED-D40F-E814-DB697BAD826D}"/>
                    </a:ext>
                  </a:extLst>
                </p:cNvPr>
                <p:cNvSpPr/>
                <p:nvPr/>
              </p:nvSpPr>
              <p:spPr>
                <a:xfrm>
                  <a:off x="3977210" y="2236657"/>
                  <a:ext cx="1159019" cy="1966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" h="11583" extrusionOk="0">
                      <a:moveTo>
                        <a:pt x="0" y="0"/>
                      </a:moveTo>
                      <a:lnTo>
                        <a:pt x="0" y="11583"/>
                      </a:lnTo>
                      <a:lnTo>
                        <a:pt x="6827" y="11583"/>
                      </a:lnTo>
                      <a:lnTo>
                        <a:pt x="682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Google Shape;1203;p29">
                  <a:extLst>
                    <a:ext uri="{FF2B5EF4-FFF2-40B4-BE49-F238E27FC236}">
                      <a16:creationId xmlns:a16="http://schemas.microsoft.com/office/drawing/2014/main" id="{14927939-78EE-3B4E-F7D1-763FE44C157B}"/>
                    </a:ext>
                  </a:extLst>
                </p:cNvPr>
                <p:cNvSpPr/>
                <p:nvPr/>
              </p:nvSpPr>
              <p:spPr>
                <a:xfrm>
                  <a:off x="4625470" y="2737915"/>
                  <a:ext cx="510763" cy="14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8630" extrusionOk="0">
                      <a:moveTo>
                        <a:pt x="1740" y="0"/>
                      </a:moveTo>
                      <a:lnTo>
                        <a:pt x="202" y="2772"/>
                      </a:lnTo>
                      <a:cubicBezTo>
                        <a:pt x="202" y="2772"/>
                        <a:pt x="6" y="4477"/>
                        <a:pt x="1" y="5182"/>
                      </a:cubicBezTo>
                      <a:cubicBezTo>
                        <a:pt x="1" y="5882"/>
                        <a:pt x="35" y="6504"/>
                        <a:pt x="35" y="6504"/>
                      </a:cubicBezTo>
                      <a:lnTo>
                        <a:pt x="476" y="8238"/>
                      </a:lnTo>
                      <a:lnTo>
                        <a:pt x="1123" y="8630"/>
                      </a:lnTo>
                      <a:lnTo>
                        <a:pt x="3008" y="8630"/>
                      </a:lnTo>
                      <a:lnTo>
                        <a:pt x="3008" y="1269"/>
                      </a:lnTo>
                      <a:lnTo>
                        <a:pt x="1740" y="0"/>
                      </a:lnTo>
                      <a:close/>
                    </a:path>
                  </a:pathLst>
                </a:custGeom>
                <a:solidFill>
                  <a:srgbClr val="2463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Google Shape;1204;p29">
                  <a:extLst>
                    <a:ext uri="{FF2B5EF4-FFF2-40B4-BE49-F238E27FC236}">
                      <a16:creationId xmlns:a16="http://schemas.microsoft.com/office/drawing/2014/main" id="{AEFE6AA1-E92C-888E-8B21-A6E4D1A28EC1}"/>
                    </a:ext>
                  </a:extLst>
                </p:cNvPr>
                <p:cNvSpPr/>
                <p:nvPr/>
              </p:nvSpPr>
              <p:spPr>
                <a:xfrm>
                  <a:off x="3977210" y="2102727"/>
                  <a:ext cx="102356" cy="101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599" extrusionOk="0">
                      <a:moveTo>
                        <a:pt x="304" y="1"/>
                      </a:moveTo>
                      <a:cubicBezTo>
                        <a:pt x="137" y="1"/>
                        <a:pt x="0" y="133"/>
                        <a:pt x="0" y="299"/>
                      </a:cubicBezTo>
                      <a:cubicBezTo>
                        <a:pt x="0" y="466"/>
                        <a:pt x="137" y="598"/>
                        <a:pt x="304" y="598"/>
                      </a:cubicBezTo>
                      <a:cubicBezTo>
                        <a:pt x="465" y="598"/>
                        <a:pt x="602" y="466"/>
                        <a:pt x="602" y="299"/>
                      </a:cubicBezTo>
                      <a:cubicBezTo>
                        <a:pt x="602" y="133"/>
                        <a:pt x="465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Google Shape;1205;p29">
                  <a:extLst>
                    <a:ext uri="{FF2B5EF4-FFF2-40B4-BE49-F238E27FC236}">
                      <a16:creationId xmlns:a16="http://schemas.microsoft.com/office/drawing/2014/main" id="{DDE0D4CE-0DD0-6BF5-B079-27912682DD18}"/>
                    </a:ext>
                  </a:extLst>
                </p:cNvPr>
                <p:cNvSpPr/>
                <p:nvPr/>
              </p:nvSpPr>
              <p:spPr>
                <a:xfrm>
                  <a:off x="3993675" y="2118514"/>
                  <a:ext cx="70105" cy="7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413" extrusionOk="0">
                      <a:moveTo>
                        <a:pt x="207" y="1"/>
                      </a:moveTo>
                      <a:cubicBezTo>
                        <a:pt x="89" y="1"/>
                        <a:pt x="1" y="94"/>
                        <a:pt x="1" y="206"/>
                      </a:cubicBezTo>
                      <a:cubicBezTo>
                        <a:pt x="1" y="319"/>
                        <a:pt x="89" y="412"/>
                        <a:pt x="207" y="412"/>
                      </a:cubicBezTo>
                      <a:cubicBezTo>
                        <a:pt x="319" y="412"/>
                        <a:pt x="412" y="319"/>
                        <a:pt x="412" y="206"/>
                      </a:cubicBezTo>
                      <a:cubicBezTo>
                        <a:pt x="412" y="94"/>
                        <a:pt x="319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Google Shape;1206;p29">
                  <a:extLst>
                    <a:ext uri="{FF2B5EF4-FFF2-40B4-BE49-F238E27FC236}">
                      <a16:creationId xmlns:a16="http://schemas.microsoft.com/office/drawing/2014/main" id="{CFEC9E2F-CC7F-B4A6-23E8-58D205C09B40}"/>
                    </a:ext>
                  </a:extLst>
                </p:cNvPr>
                <p:cNvSpPr/>
                <p:nvPr/>
              </p:nvSpPr>
              <p:spPr>
                <a:xfrm>
                  <a:off x="4013705" y="2138544"/>
                  <a:ext cx="29196" cy="3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177" extrusionOk="0">
                      <a:moveTo>
                        <a:pt x="89" y="0"/>
                      </a:moveTo>
                      <a:cubicBezTo>
                        <a:pt x="40" y="0"/>
                        <a:pt x="0" y="39"/>
                        <a:pt x="0" y="88"/>
                      </a:cubicBezTo>
                      <a:cubicBezTo>
                        <a:pt x="0" y="137"/>
                        <a:pt x="40" y="177"/>
                        <a:pt x="89" y="177"/>
                      </a:cubicBezTo>
                      <a:cubicBezTo>
                        <a:pt x="133" y="177"/>
                        <a:pt x="172" y="137"/>
                        <a:pt x="172" y="88"/>
                      </a:cubicBezTo>
                      <a:cubicBezTo>
                        <a:pt x="172" y="39"/>
                        <a:pt x="133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Google Shape;1207;p29">
                  <a:extLst>
                    <a:ext uri="{FF2B5EF4-FFF2-40B4-BE49-F238E27FC236}">
                      <a16:creationId xmlns:a16="http://schemas.microsoft.com/office/drawing/2014/main" id="{A79C8D4C-6339-58C9-56D6-D83B73EEE339}"/>
                    </a:ext>
                  </a:extLst>
                </p:cNvPr>
                <p:cNvSpPr/>
                <p:nvPr/>
              </p:nvSpPr>
              <p:spPr>
                <a:xfrm>
                  <a:off x="4111819" y="2127680"/>
                  <a:ext cx="51772" cy="5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305" extrusionOk="0">
                      <a:moveTo>
                        <a:pt x="152" y="1"/>
                      </a:moveTo>
                      <a:cubicBezTo>
                        <a:pt x="69" y="1"/>
                        <a:pt x="0" y="69"/>
                        <a:pt x="0" y="152"/>
                      </a:cubicBezTo>
                      <a:cubicBezTo>
                        <a:pt x="0" y="236"/>
                        <a:pt x="69" y="304"/>
                        <a:pt x="152" y="304"/>
                      </a:cubicBezTo>
                      <a:cubicBezTo>
                        <a:pt x="235" y="304"/>
                        <a:pt x="304" y="236"/>
                        <a:pt x="304" y="152"/>
                      </a:cubicBezTo>
                      <a:cubicBezTo>
                        <a:pt x="304" y="69"/>
                        <a:pt x="235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Google Shape;1208;p29">
                  <a:extLst>
                    <a:ext uri="{FF2B5EF4-FFF2-40B4-BE49-F238E27FC236}">
                      <a16:creationId xmlns:a16="http://schemas.microsoft.com/office/drawing/2014/main" id="{BB9E807D-2BA4-60F2-16EF-832476B14ED5}"/>
                    </a:ext>
                  </a:extLst>
                </p:cNvPr>
                <p:cNvSpPr/>
                <p:nvPr/>
              </p:nvSpPr>
              <p:spPr>
                <a:xfrm>
                  <a:off x="4120136" y="2135997"/>
                  <a:ext cx="35137" cy="35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207" extrusionOk="0">
                      <a:moveTo>
                        <a:pt x="103" y="1"/>
                      </a:moveTo>
                      <a:cubicBezTo>
                        <a:pt x="44" y="1"/>
                        <a:pt x="0" y="45"/>
                        <a:pt x="0" y="103"/>
                      </a:cubicBezTo>
                      <a:cubicBezTo>
                        <a:pt x="0" y="162"/>
                        <a:pt x="44" y="206"/>
                        <a:pt x="103" y="206"/>
                      </a:cubicBezTo>
                      <a:cubicBezTo>
                        <a:pt x="162" y="206"/>
                        <a:pt x="206" y="162"/>
                        <a:pt x="206" y="103"/>
                      </a:cubicBezTo>
                      <a:cubicBezTo>
                        <a:pt x="206" y="45"/>
                        <a:pt x="162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Google Shape;1209;p29">
                  <a:extLst>
                    <a:ext uri="{FF2B5EF4-FFF2-40B4-BE49-F238E27FC236}">
                      <a16:creationId xmlns:a16="http://schemas.microsoft.com/office/drawing/2014/main" id="{91B607FF-B25B-7C01-7FF3-AC017B2B40A2}"/>
                    </a:ext>
                  </a:extLst>
                </p:cNvPr>
                <p:cNvSpPr/>
                <p:nvPr/>
              </p:nvSpPr>
              <p:spPr>
                <a:xfrm>
                  <a:off x="4130151" y="2146012"/>
                  <a:ext cx="15107" cy="15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89" extrusionOk="0">
                      <a:moveTo>
                        <a:pt x="44" y="0"/>
                      </a:move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69"/>
                        <a:pt x="20" y="88"/>
                        <a:pt x="44" y="88"/>
                      </a:cubicBezTo>
                      <a:cubicBezTo>
                        <a:pt x="69" y="88"/>
                        <a:pt x="88" y="69"/>
                        <a:pt x="88" y="44"/>
                      </a:cubicBezTo>
                      <a:cubicBezTo>
                        <a:pt x="88" y="20"/>
                        <a:pt x="69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Google Shape;1210;p29">
                  <a:extLst>
                    <a:ext uri="{FF2B5EF4-FFF2-40B4-BE49-F238E27FC236}">
                      <a16:creationId xmlns:a16="http://schemas.microsoft.com/office/drawing/2014/main" id="{F65DD414-5E08-ADB5-7B6B-6268A06CEB19}"/>
                    </a:ext>
                  </a:extLst>
                </p:cNvPr>
                <p:cNvSpPr/>
                <p:nvPr/>
              </p:nvSpPr>
              <p:spPr>
                <a:xfrm>
                  <a:off x="4381206" y="4251706"/>
                  <a:ext cx="375815" cy="111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657" fill="none" extrusionOk="0">
                      <a:moveTo>
                        <a:pt x="1886" y="0"/>
                      </a:moveTo>
                      <a:lnTo>
                        <a:pt x="328" y="0"/>
                      </a:lnTo>
                      <a:cubicBezTo>
                        <a:pt x="147" y="0"/>
                        <a:pt x="0" y="147"/>
                        <a:pt x="0" y="329"/>
                      </a:cubicBezTo>
                      <a:cubicBezTo>
                        <a:pt x="0" y="510"/>
                        <a:pt x="147" y="657"/>
                        <a:pt x="328" y="657"/>
                      </a:cubicBezTo>
                      <a:lnTo>
                        <a:pt x="1886" y="657"/>
                      </a:lnTo>
                      <a:cubicBezTo>
                        <a:pt x="2067" y="657"/>
                        <a:pt x="2214" y="510"/>
                        <a:pt x="2214" y="329"/>
                      </a:cubicBezTo>
                      <a:cubicBezTo>
                        <a:pt x="2214" y="147"/>
                        <a:pt x="2067" y="0"/>
                        <a:pt x="1886" y="0"/>
                      </a:cubicBezTo>
                      <a:close/>
                      <a:moveTo>
                        <a:pt x="1886" y="505"/>
                      </a:moveTo>
                      <a:lnTo>
                        <a:pt x="328" y="505"/>
                      </a:lnTo>
                      <a:cubicBezTo>
                        <a:pt x="230" y="505"/>
                        <a:pt x="147" y="427"/>
                        <a:pt x="147" y="329"/>
                      </a:cubicBezTo>
                      <a:cubicBezTo>
                        <a:pt x="147" y="231"/>
                        <a:pt x="230" y="147"/>
                        <a:pt x="328" y="147"/>
                      </a:cubicBezTo>
                      <a:lnTo>
                        <a:pt x="1886" y="147"/>
                      </a:lnTo>
                      <a:cubicBezTo>
                        <a:pt x="1984" y="147"/>
                        <a:pt x="2062" y="231"/>
                        <a:pt x="2062" y="329"/>
                      </a:cubicBezTo>
                      <a:cubicBezTo>
                        <a:pt x="2062" y="427"/>
                        <a:pt x="1984" y="505"/>
                        <a:pt x="1886" y="505"/>
                      </a:cubicBezTo>
                      <a:close/>
                    </a:path>
                  </a:pathLst>
                </a:custGeom>
                <a:noFill/>
                <a:ln w="725" cap="flat" cmpd="sng">
                  <a:solidFill>
                    <a:srgbClr val="ACAEB7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oogle Shape;1211;p29">
                  <a:extLst>
                    <a:ext uri="{FF2B5EF4-FFF2-40B4-BE49-F238E27FC236}">
                      <a16:creationId xmlns:a16="http://schemas.microsoft.com/office/drawing/2014/main" id="{EAA81C98-0669-A018-CC59-F41DD3A8C090}"/>
                    </a:ext>
                  </a:extLst>
                </p:cNvPr>
                <p:cNvSpPr/>
                <p:nvPr/>
              </p:nvSpPr>
              <p:spPr>
                <a:xfrm>
                  <a:off x="4393597" y="4264097"/>
                  <a:ext cx="350184" cy="86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511" extrusionOk="0">
                      <a:moveTo>
                        <a:pt x="255" y="1"/>
                      </a:moveTo>
                      <a:cubicBezTo>
                        <a:pt x="113" y="1"/>
                        <a:pt x="1" y="114"/>
                        <a:pt x="1" y="256"/>
                      </a:cubicBezTo>
                      <a:cubicBezTo>
                        <a:pt x="1" y="393"/>
                        <a:pt x="113" y="510"/>
                        <a:pt x="255" y="510"/>
                      </a:cubicBezTo>
                      <a:lnTo>
                        <a:pt x="1813" y="510"/>
                      </a:lnTo>
                      <a:cubicBezTo>
                        <a:pt x="1950" y="510"/>
                        <a:pt x="2062" y="393"/>
                        <a:pt x="2062" y="256"/>
                      </a:cubicBezTo>
                      <a:cubicBezTo>
                        <a:pt x="2062" y="114"/>
                        <a:pt x="1950" y="1"/>
                        <a:pt x="1813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Google Shape;1212;p29">
                  <a:extLst>
                    <a:ext uri="{FF2B5EF4-FFF2-40B4-BE49-F238E27FC236}">
                      <a16:creationId xmlns:a16="http://schemas.microsoft.com/office/drawing/2014/main" id="{B4936CA5-3D0B-F424-361A-E4B1BA07B4B1}"/>
                    </a:ext>
                  </a:extLst>
                </p:cNvPr>
                <p:cNvSpPr/>
                <p:nvPr/>
              </p:nvSpPr>
              <p:spPr>
                <a:xfrm>
                  <a:off x="4481695" y="4444537"/>
                  <a:ext cx="174837" cy="4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256" extrusionOk="0">
                      <a:moveTo>
                        <a:pt x="123" y="1"/>
                      </a:moveTo>
                      <a:cubicBezTo>
                        <a:pt x="55" y="1"/>
                        <a:pt x="1" y="59"/>
                        <a:pt x="1" y="128"/>
                      </a:cubicBezTo>
                      <a:cubicBezTo>
                        <a:pt x="1" y="201"/>
                        <a:pt x="55" y="255"/>
                        <a:pt x="123" y="255"/>
                      </a:cubicBezTo>
                      <a:lnTo>
                        <a:pt x="902" y="255"/>
                      </a:lnTo>
                      <a:cubicBezTo>
                        <a:pt x="975" y="255"/>
                        <a:pt x="1029" y="201"/>
                        <a:pt x="1029" y="128"/>
                      </a:cubicBezTo>
                      <a:cubicBezTo>
                        <a:pt x="1029" y="59"/>
                        <a:pt x="975" y="1"/>
                        <a:pt x="902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Google Shape;1213;p29">
                  <a:extLst>
                    <a:ext uri="{FF2B5EF4-FFF2-40B4-BE49-F238E27FC236}">
                      <a16:creationId xmlns:a16="http://schemas.microsoft.com/office/drawing/2014/main" id="{7AA407DD-8CC9-EDA6-85CF-77275E9FBEA9}"/>
                    </a:ext>
                  </a:extLst>
                </p:cNvPr>
                <p:cNvSpPr/>
                <p:nvPr/>
              </p:nvSpPr>
              <p:spPr>
                <a:xfrm>
                  <a:off x="4042732" y="2335448"/>
                  <a:ext cx="77573" cy="62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3694" extrusionOk="0">
                      <a:moveTo>
                        <a:pt x="231" y="1"/>
                      </a:moveTo>
                      <a:cubicBezTo>
                        <a:pt x="104" y="1"/>
                        <a:pt x="1" y="99"/>
                        <a:pt x="1" y="226"/>
                      </a:cubicBezTo>
                      <a:lnTo>
                        <a:pt x="1" y="3463"/>
                      </a:lnTo>
                      <a:cubicBezTo>
                        <a:pt x="1" y="3591"/>
                        <a:pt x="104" y="3694"/>
                        <a:pt x="231" y="3694"/>
                      </a:cubicBezTo>
                      <a:cubicBezTo>
                        <a:pt x="354" y="3694"/>
                        <a:pt x="456" y="3591"/>
                        <a:pt x="456" y="3463"/>
                      </a:cubicBezTo>
                      <a:lnTo>
                        <a:pt x="456" y="226"/>
                      </a:lnTo>
                      <a:cubicBezTo>
                        <a:pt x="456" y="99"/>
                        <a:pt x="354" y="1"/>
                        <a:pt x="2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Google Shape;1214;p29">
                  <a:extLst>
                    <a:ext uri="{FF2B5EF4-FFF2-40B4-BE49-F238E27FC236}">
                      <a16:creationId xmlns:a16="http://schemas.microsoft.com/office/drawing/2014/main" id="{41BB05CF-F76D-0479-D022-2A9BFEEB591D}"/>
                    </a:ext>
                  </a:extLst>
                </p:cNvPr>
                <p:cNvSpPr/>
                <p:nvPr/>
              </p:nvSpPr>
              <p:spPr>
                <a:xfrm>
                  <a:off x="4042732" y="3013073"/>
                  <a:ext cx="77573" cy="180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1064" extrusionOk="0">
                      <a:moveTo>
                        <a:pt x="231" y="0"/>
                      </a:moveTo>
                      <a:cubicBezTo>
                        <a:pt x="104" y="0"/>
                        <a:pt x="1" y="103"/>
                        <a:pt x="1" y="226"/>
                      </a:cubicBezTo>
                      <a:lnTo>
                        <a:pt x="1" y="833"/>
                      </a:lnTo>
                      <a:cubicBezTo>
                        <a:pt x="1" y="960"/>
                        <a:pt x="104" y="1063"/>
                        <a:pt x="231" y="1063"/>
                      </a:cubicBezTo>
                      <a:cubicBezTo>
                        <a:pt x="354" y="1063"/>
                        <a:pt x="456" y="960"/>
                        <a:pt x="456" y="833"/>
                      </a:cubicBezTo>
                      <a:lnTo>
                        <a:pt x="456" y="226"/>
                      </a:lnTo>
                      <a:cubicBezTo>
                        <a:pt x="456" y="103"/>
                        <a:pt x="354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Google Shape;1215;p29">
                  <a:extLst>
                    <a:ext uri="{FF2B5EF4-FFF2-40B4-BE49-F238E27FC236}">
                      <a16:creationId xmlns:a16="http://schemas.microsoft.com/office/drawing/2014/main" id="{CD21BD00-3573-C669-11B6-9E607FC23288}"/>
                    </a:ext>
                  </a:extLst>
                </p:cNvPr>
                <p:cNvSpPr/>
                <p:nvPr/>
              </p:nvSpPr>
              <p:spPr>
                <a:xfrm>
                  <a:off x="3998768" y="4440463"/>
                  <a:ext cx="17653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54" y="0"/>
                      </a:moveTo>
                      <a:cubicBezTo>
                        <a:pt x="25" y="0"/>
                        <a:pt x="0" y="25"/>
                        <a:pt x="0" y="54"/>
                      </a:cubicBezTo>
                      <a:cubicBezTo>
                        <a:pt x="0" y="79"/>
                        <a:pt x="25" y="103"/>
                        <a:pt x="54" y="103"/>
                      </a:cubicBezTo>
                      <a:cubicBezTo>
                        <a:pt x="79" y="103"/>
                        <a:pt x="103" y="79"/>
                        <a:pt x="103" y="54"/>
                      </a:cubicBezTo>
                      <a:cubicBezTo>
                        <a:pt x="103" y="25"/>
                        <a:pt x="79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Google Shape;1216;p29">
                  <a:extLst>
                    <a:ext uri="{FF2B5EF4-FFF2-40B4-BE49-F238E27FC236}">
                      <a16:creationId xmlns:a16="http://schemas.microsoft.com/office/drawing/2014/main" id="{31C59B8C-29C7-D41C-7F63-F9A09984E875}"/>
                    </a:ext>
                  </a:extLst>
                </p:cNvPr>
                <p:cNvSpPr/>
                <p:nvPr/>
              </p:nvSpPr>
              <p:spPr>
                <a:xfrm>
                  <a:off x="4033735" y="4440463"/>
                  <a:ext cx="17484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4" extrusionOk="0">
                      <a:moveTo>
                        <a:pt x="54" y="0"/>
                      </a:moveTo>
                      <a:cubicBezTo>
                        <a:pt x="25" y="0"/>
                        <a:pt x="0" y="25"/>
                        <a:pt x="0" y="54"/>
                      </a:cubicBezTo>
                      <a:cubicBezTo>
                        <a:pt x="0" y="79"/>
                        <a:pt x="25" y="103"/>
                        <a:pt x="54" y="103"/>
                      </a:cubicBezTo>
                      <a:cubicBezTo>
                        <a:pt x="78" y="103"/>
                        <a:pt x="103" y="79"/>
                        <a:pt x="103" y="54"/>
                      </a:cubicBezTo>
                      <a:cubicBezTo>
                        <a:pt x="103" y="25"/>
                        <a:pt x="78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oogle Shape;1217;p29">
                  <a:extLst>
                    <a:ext uri="{FF2B5EF4-FFF2-40B4-BE49-F238E27FC236}">
                      <a16:creationId xmlns:a16="http://schemas.microsoft.com/office/drawing/2014/main" id="{861FCF16-4EB5-F5D8-8A82-8D34DB4CA0D6}"/>
                    </a:ext>
                  </a:extLst>
                </p:cNvPr>
                <p:cNvSpPr/>
                <p:nvPr/>
              </p:nvSpPr>
              <p:spPr>
                <a:xfrm>
                  <a:off x="4068533" y="4440463"/>
                  <a:ext cx="17653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55" y="0"/>
                      </a:moveTo>
                      <a:cubicBezTo>
                        <a:pt x="25" y="0"/>
                        <a:pt x="1" y="25"/>
                        <a:pt x="1" y="54"/>
                      </a:cubicBezTo>
                      <a:cubicBezTo>
                        <a:pt x="1" y="79"/>
                        <a:pt x="25" y="103"/>
                        <a:pt x="55" y="103"/>
                      </a:cubicBezTo>
                      <a:cubicBezTo>
                        <a:pt x="79" y="103"/>
                        <a:pt x="104" y="79"/>
                        <a:pt x="104" y="54"/>
                      </a:cubicBezTo>
                      <a:cubicBezTo>
                        <a:pt x="104" y="25"/>
                        <a:pt x="79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Google Shape;1218;p29">
                  <a:extLst>
                    <a:ext uri="{FF2B5EF4-FFF2-40B4-BE49-F238E27FC236}">
                      <a16:creationId xmlns:a16="http://schemas.microsoft.com/office/drawing/2014/main" id="{DD334B39-7550-8685-B351-7CA193CA916E}"/>
                    </a:ext>
                  </a:extLst>
                </p:cNvPr>
                <p:cNvSpPr/>
                <p:nvPr/>
              </p:nvSpPr>
              <p:spPr>
                <a:xfrm>
                  <a:off x="4103501" y="4440463"/>
                  <a:ext cx="17653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49" y="0"/>
                      </a:moveTo>
                      <a:cubicBezTo>
                        <a:pt x="25" y="0"/>
                        <a:pt x="0" y="25"/>
                        <a:pt x="0" y="54"/>
                      </a:cubicBezTo>
                      <a:cubicBezTo>
                        <a:pt x="0" y="79"/>
                        <a:pt x="25" y="103"/>
                        <a:pt x="49" y="103"/>
                      </a:cubicBezTo>
                      <a:cubicBezTo>
                        <a:pt x="79" y="103"/>
                        <a:pt x="103" y="79"/>
                        <a:pt x="103" y="54"/>
                      </a:cubicBezTo>
                      <a:cubicBezTo>
                        <a:pt x="103" y="2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Google Shape;1219;p29">
                  <a:extLst>
                    <a:ext uri="{FF2B5EF4-FFF2-40B4-BE49-F238E27FC236}">
                      <a16:creationId xmlns:a16="http://schemas.microsoft.com/office/drawing/2014/main" id="{14053546-AFF8-C618-2B55-4EB3825FE7C9}"/>
                    </a:ext>
                  </a:extLst>
                </p:cNvPr>
                <p:cNvSpPr/>
                <p:nvPr/>
              </p:nvSpPr>
              <p:spPr>
                <a:xfrm>
                  <a:off x="3998768" y="4475261"/>
                  <a:ext cx="17653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99" extrusionOk="0">
                      <a:moveTo>
                        <a:pt x="54" y="1"/>
                      </a:moveTo>
                      <a:cubicBezTo>
                        <a:pt x="25" y="1"/>
                        <a:pt x="0" y="25"/>
                        <a:pt x="0" y="50"/>
                      </a:cubicBezTo>
                      <a:cubicBezTo>
                        <a:pt x="0" y="79"/>
                        <a:pt x="25" y="99"/>
                        <a:pt x="54" y="99"/>
                      </a:cubicBezTo>
                      <a:cubicBezTo>
                        <a:pt x="79" y="99"/>
                        <a:pt x="103" y="79"/>
                        <a:pt x="103" y="50"/>
                      </a:cubicBezTo>
                      <a:cubicBezTo>
                        <a:pt x="103" y="25"/>
                        <a:pt x="7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Google Shape;1220;p29">
                  <a:extLst>
                    <a:ext uri="{FF2B5EF4-FFF2-40B4-BE49-F238E27FC236}">
                      <a16:creationId xmlns:a16="http://schemas.microsoft.com/office/drawing/2014/main" id="{ECA0BDA9-89F3-E463-91EA-3030C5A9B0A6}"/>
                    </a:ext>
                  </a:extLst>
                </p:cNvPr>
                <p:cNvSpPr/>
                <p:nvPr/>
              </p:nvSpPr>
              <p:spPr>
                <a:xfrm>
                  <a:off x="4033735" y="4475261"/>
                  <a:ext cx="17484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9" extrusionOk="0">
                      <a:moveTo>
                        <a:pt x="54" y="1"/>
                      </a:moveTo>
                      <a:cubicBezTo>
                        <a:pt x="25" y="1"/>
                        <a:pt x="0" y="25"/>
                        <a:pt x="0" y="50"/>
                      </a:cubicBezTo>
                      <a:cubicBezTo>
                        <a:pt x="0" y="79"/>
                        <a:pt x="25" y="99"/>
                        <a:pt x="54" y="99"/>
                      </a:cubicBezTo>
                      <a:cubicBezTo>
                        <a:pt x="78" y="99"/>
                        <a:pt x="103" y="79"/>
                        <a:pt x="103" y="50"/>
                      </a:cubicBezTo>
                      <a:cubicBezTo>
                        <a:pt x="103" y="25"/>
                        <a:pt x="78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Google Shape;1221;p29">
                  <a:extLst>
                    <a:ext uri="{FF2B5EF4-FFF2-40B4-BE49-F238E27FC236}">
                      <a16:creationId xmlns:a16="http://schemas.microsoft.com/office/drawing/2014/main" id="{2CA50321-BB91-A5BF-CE0B-BE7F3E4C9478}"/>
                    </a:ext>
                  </a:extLst>
                </p:cNvPr>
                <p:cNvSpPr/>
                <p:nvPr/>
              </p:nvSpPr>
              <p:spPr>
                <a:xfrm>
                  <a:off x="4068533" y="4475261"/>
                  <a:ext cx="17653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99" extrusionOk="0">
                      <a:moveTo>
                        <a:pt x="55" y="1"/>
                      </a:moveTo>
                      <a:cubicBezTo>
                        <a:pt x="25" y="1"/>
                        <a:pt x="1" y="25"/>
                        <a:pt x="1" y="50"/>
                      </a:cubicBezTo>
                      <a:cubicBezTo>
                        <a:pt x="1" y="79"/>
                        <a:pt x="25" y="99"/>
                        <a:pt x="55" y="99"/>
                      </a:cubicBezTo>
                      <a:cubicBezTo>
                        <a:pt x="79" y="99"/>
                        <a:pt x="104" y="79"/>
                        <a:pt x="104" y="50"/>
                      </a:cubicBezTo>
                      <a:cubicBezTo>
                        <a:pt x="104" y="25"/>
                        <a:pt x="79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Google Shape;1222;p29">
                  <a:extLst>
                    <a:ext uri="{FF2B5EF4-FFF2-40B4-BE49-F238E27FC236}">
                      <a16:creationId xmlns:a16="http://schemas.microsoft.com/office/drawing/2014/main" id="{03A87321-39EF-7F8E-1F2A-73BE2F73F4E0}"/>
                    </a:ext>
                  </a:extLst>
                </p:cNvPr>
                <p:cNvSpPr/>
                <p:nvPr/>
              </p:nvSpPr>
              <p:spPr>
                <a:xfrm>
                  <a:off x="4103501" y="4475261"/>
                  <a:ext cx="17653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99" extrusionOk="0">
                      <a:moveTo>
                        <a:pt x="49" y="1"/>
                      </a:moveTo>
                      <a:cubicBezTo>
                        <a:pt x="25" y="1"/>
                        <a:pt x="0" y="25"/>
                        <a:pt x="0" y="50"/>
                      </a:cubicBezTo>
                      <a:cubicBezTo>
                        <a:pt x="0" y="79"/>
                        <a:pt x="25" y="99"/>
                        <a:pt x="49" y="99"/>
                      </a:cubicBezTo>
                      <a:cubicBezTo>
                        <a:pt x="79" y="99"/>
                        <a:pt x="103" y="79"/>
                        <a:pt x="103" y="50"/>
                      </a:cubicBezTo>
                      <a:cubicBezTo>
                        <a:pt x="103" y="25"/>
                        <a:pt x="79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Google Shape;1223;p29">
                  <a:extLst>
                    <a:ext uri="{FF2B5EF4-FFF2-40B4-BE49-F238E27FC236}">
                      <a16:creationId xmlns:a16="http://schemas.microsoft.com/office/drawing/2014/main" id="{111DFA92-B10F-C5CD-4730-7BDC14F8A1AC}"/>
                    </a:ext>
                  </a:extLst>
                </p:cNvPr>
                <p:cNvSpPr/>
                <p:nvPr/>
              </p:nvSpPr>
              <p:spPr>
                <a:xfrm>
                  <a:off x="5022846" y="4440463"/>
                  <a:ext cx="17653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55" y="0"/>
                      </a:moveTo>
                      <a:cubicBezTo>
                        <a:pt x="25" y="0"/>
                        <a:pt x="1" y="25"/>
                        <a:pt x="1" y="54"/>
                      </a:cubicBezTo>
                      <a:cubicBezTo>
                        <a:pt x="1" y="79"/>
                        <a:pt x="25" y="103"/>
                        <a:pt x="55" y="103"/>
                      </a:cubicBezTo>
                      <a:cubicBezTo>
                        <a:pt x="79" y="103"/>
                        <a:pt x="104" y="79"/>
                        <a:pt x="104" y="54"/>
                      </a:cubicBezTo>
                      <a:cubicBezTo>
                        <a:pt x="104" y="25"/>
                        <a:pt x="79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Google Shape;1224;p29">
                  <a:extLst>
                    <a:ext uri="{FF2B5EF4-FFF2-40B4-BE49-F238E27FC236}">
                      <a16:creationId xmlns:a16="http://schemas.microsoft.com/office/drawing/2014/main" id="{33DF053B-3153-4082-8688-6E5C6FA08D26}"/>
                    </a:ext>
                  </a:extLst>
                </p:cNvPr>
                <p:cNvSpPr/>
                <p:nvPr/>
              </p:nvSpPr>
              <p:spPr>
                <a:xfrm>
                  <a:off x="5057813" y="4440463"/>
                  <a:ext cx="17653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55" y="0"/>
                      </a:moveTo>
                      <a:cubicBezTo>
                        <a:pt x="25" y="0"/>
                        <a:pt x="1" y="25"/>
                        <a:pt x="1" y="54"/>
                      </a:cubicBezTo>
                      <a:cubicBezTo>
                        <a:pt x="1" y="79"/>
                        <a:pt x="25" y="103"/>
                        <a:pt x="55" y="103"/>
                      </a:cubicBezTo>
                      <a:cubicBezTo>
                        <a:pt x="79" y="103"/>
                        <a:pt x="104" y="79"/>
                        <a:pt x="104" y="54"/>
                      </a:cubicBezTo>
                      <a:cubicBezTo>
                        <a:pt x="104" y="25"/>
                        <a:pt x="79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Google Shape;1225;p29">
                  <a:extLst>
                    <a:ext uri="{FF2B5EF4-FFF2-40B4-BE49-F238E27FC236}">
                      <a16:creationId xmlns:a16="http://schemas.microsoft.com/office/drawing/2014/main" id="{52E993B7-0C60-ABEE-FE78-1E533EE023DA}"/>
                    </a:ext>
                  </a:extLst>
                </p:cNvPr>
                <p:cNvSpPr/>
                <p:nvPr/>
              </p:nvSpPr>
              <p:spPr>
                <a:xfrm>
                  <a:off x="5092781" y="4440463"/>
                  <a:ext cx="17653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54" y="0"/>
                      </a:moveTo>
                      <a:cubicBezTo>
                        <a:pt x="25" y="0"/>
                        <a:pt x="0" y="25"/>
                        <a:pt x="0" y="54"/>
                      </a:cubicBezTo>
                      <a:cubicBezTo>
                        <a:pt x="0" y="79"/>
                        <a:pt x="25" y="103"/>
                        <a:pt x="54" y="103"/>
                      </a:cubicBezTo>
                      <a:cubicBezTo>
                        <a:pt x="79" y="103"/>
                        <a:pt x="103" y="79"/>
                        <a:pt x="103" y="54"/>
                      </a:cubicBezTo>
                      <a:cubicBezTo>
                        <a:pt x="103" y="25"/>
                        <a:pt x="79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Google Shape;1226;p29">
                  <a:extLst>
                    <a:ext uri="{FF2B5EF4-FFF2-40B4-BE49-F238E27FC236}">
                      <a16:creationId xmlns:a16="http://schemas.microsoft.com/office/drawing/2014/main" id="{B34C9CB3-F736-4639-B71D-D95B149099B7}"/>
                    </a:ext>
                  </a:extLst>
                </p:cNvPr>
                <p:cNvSpPr/>
                <p:nvPr/>
              </p:nvSpPr>
              <p:spPr>
                <a:xfrm>
                  <a:off x="5127749" y="4440463"/>
                  <a:ext cx="17484" cy="1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4" extrusionOk="0">
                      <a:moveTo>
                        <a:pt x="54" y="0"/>
                      </a:moveTo>
                      <a:cubicBezTo>
                        <a:pt x="25" y="0"/>
                        <a:pt x="0" y="25"/>
                        <a:pt x="0" y="54"/>
                      </a:cubicBezTo>
                      <a:cubicBezTo>
                        <a:pt x="0" y="79"/>
                        <a:pt x="25" y="103"/>
                        <a:pt x="54" y="103"/>
                      </a:cubicBezTo>
                      <a:cubicBezTo>
                        <a:pt x="78" y="103"/>
                        <a:pt x="103" y="79"/>
                        <a:pt x="103" y="54"/>
                      </a:cubicBezTo>
                      <a:cubicBezTo>
                        <a:pt x="103" y="25"/>
                        <a:pt x="78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Google Shape;1227;p29">
                  <a:extLst>
                    <a:ext uri="{FF2B5EF4-FFF2-40B4-BE49-F238E27FC236}">
                      <a16:creationId xmlns:a16="http://schemas.microsoft.com/office/drawing/2014/main" id="{BDEAE8EB-4BE5-9E86-8FF9-188989618D57}"/>
                    </a:ext>
                  </a:extLst>
                </p:cNvPr>
                <p:cNvSpPr/>
                <p:nvPr/>
              </p:nvSpPr>
              <p:spPr>
                <a:xfrm>
                  <a:off x="5022846" y="4475261"/>
                  <a:ext cx="17653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99" extrusionOk="0">
                      <a:moveTo>
                        <a:pt x="55" y="1"/>
                      </a:moveTo>
                      <a:cubicBezTo>
                        <a:pt x="25" y="1"/>
                        <a:pt x="1" y="25"/>
                        <a:pt x="1" y="50"/>
                      </a:cubicBezTo>
                      <a:cubicBezTo>
                        <a:pt x="1" y="79"/>
                        <a:pt x="25" y="99"/>
                        <a:pt x="55" y="99"/>
                      </a:cubicBezTo>
                      <a:cubicBezTo>
                        <a:pt x="79" y="99"/>
                        <a:pt x="104" y="79"/>
                        <a:pt x="104" y="50"/>
                      </a:cubicBezTo>
                      <a:cubicBezTo>
                        <a:pt x="104" y="25"/>
                        <a:pt x="79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Google Shape;1228;p29">
                  <a:extLst>
                    <a:ext uri="{FF2B5EF4-FFF2-40B4-BE49-F238E27FC236}">
                      <a16:creationId xmlns:a16="http://schemas.microsoft.com/office/drawing/2014/main" id="{BD4C090F-46FB-5719-E6F8-64CCB7CAE54D}"/>
                    </a:ext>
                  </a:extLst>
                </p:cNvPr>
                <p:cNvSpPr/>
                <p:nvPr/>
              </p:nvSpPr>
              <p:spPr>
                <a:xfrm>
                  <a:off x="5057813" y="4475261"/>
                  <a:ext cx="17653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99" extrusionOk="0">
                      <a:moveTo>
                        <a:pt x="55" y="1"/>
                      </a:moveTo>
                      <a:cubicBezTo>
                        <a:pt x="25" y="1"/>
                        <a:pt x="1" y="25"/>
                        <a:pt x="1" y="50"/>
                      </a:cubicBezTo>
                      <a:cubicBezTo>
                        <a:pt x="1" y="79"/>
                        <a:pt x="25" y="99"/>
                        <a:pt x="55" y="99"/>
                      </a:cubicBezTo>
                      <a:cubicBezTo>
                        <a:pt x="79" y="99"/>
                        <a:pt x="104" y="79"/>
                        <a:pt x="104" y="50"/>
                      </a:cubicBezTo>
                      <a:cubicBezTo>
                        <a:pt x="104" y="25"/>
                        <a:pt x="79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Google Shape;1229;p29">
                  <a:extLst>
                    <a:ext uri="{FF2B5EF4-FFF2-40B4-BE49-F238E27FC236}">
                      <a16:creationId xmlns:a16="http://schemas.microsoft.com/office/drawing/2014/main" id="{C4AE1929-03D4-901B-6149-51AF9A1784A8}"/>
                    </a:ext>
                  </a:extLst>
                </p:cNvPr>
                <p:cNvSpPr/>
                <p:nvPr/>
              </p:nvSpPr>
              <p:spPr>
                <a:xfrm>
                  <a:off x="5092781" y="4475261"/>
                  <a:ext cx="17653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99" extrusionOk="0">
                      <a:moveTo>
                        <a:pt x="54" y="1"/>
                      </a:moveTo>
                      <a:cubicBezTo>
                        <a:pt x="25" y="1"/>
                        <a:pt x="0" y="25"/>
                        <a:pt x="0" y="50"/>
                      </a:cubicBezTo>
                      <a:cubicBezTo>
                        <a:pt x="0" y="79"/>
                        <a:pt x="25" y="99"/>
                        <a:pt x="54" y="99"/>
                      </a:cubicBezTo>
                      <a:cubicBezTo>
                        <a:pt x="79" y="99"/>
                        <a:pt x="103" y="79"/>
                        <a:pt x="103" y="50"/>
                      </a:cubicBezTo>
                      <a:cubicBezTo>
                        <a:pt x="103" y="25"/>
                        <a:pt x="7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Google Shape;1230;p29">
                  <a:extLst>
                    <a:ext uri="{FF2B5EF4-FFF2-40B4-BE49-F238E27FC236}">
                      <a16:creationId xmlns:a16="http://schemas.microsoft.com/office/drawing/2014/main" id="{D796CB29-0DA8-17A4-6B36-A4465EE12920}"/>
                    </a:ext>
                  </a:extLst>
                </p:cNvPr>
                <p:cNvSpPr/>
                <p:nvPr/>
              </p:nvSpPr>
              <p:spPr>
                <a:xfrm>
                  <a:off x="5127749" y="4475261"/>
                  <a:ext cx="17484" cy="1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9" extrusionOk="0">
                      <a:moveTo>
                        <a:pt x="54" y="1"/>
                      </a:moveTo>
                      <a:cubicBezTo>
                        <a:pt x="25" y="1"/>
                        <a:pt x="0" y="25"/>
                        <a:pt x="0" y="50"/>
                      </a:cubicBezTo>
                      <a:cubicBezTo>
                        <a:pt x="0" y="79"/>
                        <a:pt x="25" y="99"/>
                        <a:pt x="54" y="99"/>
                      </a:cubicBezTo>
                      <a:cubicBezTo>
                        <a:pt x="78" y="99"/>
                        <a:pt x="103" y="79"/>
                        <a:pt x="103" y="50"/>
                      </a:cubicBezTo>
                      <a:cubicBezTo>
                        <a:pt x="103" y="25"/>
                        <a:pt x="78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Google Shape;1231;p29">
                  <a:extLst>
                    <a:ext uri="{FF2B5EF4-FFF2-40B4-BE49-F238E27FC236}">
                      <a16:creationId xmlns:a16="http://schemas.microsoft.com/office/drawing/2014/main" id="{9F7B2B12-DC1E-7EFF-79D1-1DC5031977E9}"/>
                    </a:ext>
                  </a:extLst>
                </p:cNvPr>
                <p:cNvSpPr/>
                <p:nvPr/>
              </p:nvSpPr>
              <p:spPr>
                <a:xfrm>
                  <a:off x="4426019" y="1906841"/>
                  <a:ext cx="283644" cy="7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467" extrusionOk="0">
                      <a:moveTo>
                        <a:pt x="843" y="0"/>
                      </a:moveTo>
                      <a:cubicBezTo>
                        <a:pt x="409" y="0"/>
                        <a:pt x="98" y="187"/>
                        <a:pt x="79" y="200"/>
                      </a:cubicBezTo>
                      <a:cubicBezTo>
                        <a:pt x="25" y="234"/>
                        <a:pt x="1" y="317"/>
                        <a:pt x="30" y="391"/>
                      </a:cubicBezTo>
                      <a:cubicBezTo>
                        <a:pt x="50" y="438"/>
                        <a:pt x="90" y="467"/>
                        <a:pt x="131" y="467"/>
                      </a:cubicBezTo>
                      <a:cubicBezTo>
                        <a:pt x="150" y="467"/>
                        <a:pt x="169" y="461"/>
                        <a:pt x="187" y="449"/>
                      </a:cubicBezTo>
                      <a:cubicBezTo>
                        <a:pt x="190" y="449"/>
                        <a:pt x="465" y="288"/>
                        <a:pt x="846" y="288"/>
                      </a:cubicBezTo>
                      <a:cubicBezTo>
                        <a:pt x="1039" y="288"/>
                        <a:pt x="1259" y="329"/>
                        <a:pt x="1485" y="454"/>
                      </a:cubicBezTo>
                      <a:cubicBezTo>
                        <a:pt x="1504" y="464"/>
                        <a:pt x="1519" y="464"/>
                        <a:pt x="1534" y="464"/>
                      </a:cubicBezTo>
                      <a:cubicBezTo>
                        <a:pt x="1582" y="464"/>
                        <a:pt x="1622" y="435"/>
                        <a:pt x="1641" y="386"/>
                      </a:cubicBezTo>
                      <a:cubicBezTo>
                        <a:pt x="1671" y="312"/>
                        <a:pt x="1646" y="229"/>
                        <a:pt x="1582" y="195"/>
                      </a:cubicBezTo>
                      <a:cubicBezTo>
                        <a:pt x="1319" y="49"/>
                        <a:pt x="1065" y="0"/>
                        <a:pt x="8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Google Shape;1232;p29">
                  <a:extLst>
                    <a:ext uri="{FF2B5EF4-FFF2-40B4-BE49-F238E27FC236}">
                      <a16:creationId xmlns:a16="http://schemas.microsoft.com/office/drawing/2014/main" id="{1C16726B-DD92-32ED-5EF1-22D40E3BB688}"/>
                    </a:ext>
                  </a:extLst>
                </p:cNvPr>
                <p:cNvSpPr/>
                <p:nvPr/>
              </p:nvSpPr>
              <p:spPr>
                <a:xfrm>
                  <a:off x="4376962" y="1818743"/>
                  <a:ext cx="380908" cy="92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" h="543" extrusionOk="0">
                      <a:moveTo>
                        <a:pt x="1136" y="1"/>
                      </a:moveTo>
                      <a:cubicBezTo>
                        <a:pt x="537" y="1"/>
                        <a:pt x="110" y="257"/>
                        <a:pt x="84" y="273"/>
                      </a:cubicBezTo>
                      <a:cubicBezTo>
                        <a:pt x="25" y="307"/>
                        <a:pt x="1" y="395"/>
                        <a:pt x="30" y="464"/>
                      </a:cubicBezTo>
                      <a:cubicBezTo>
                        <a:pt x="51" y="513"/>
                        <a:pt x="95" y="542"/>
                        <a:pt x="139" y="542"/>
                      </a:cubicBezTo>
                      <a:cubicBezTo>
                        <a:pt x="157" y="542"/>
                        <a:pt x="175" y="537"/>
                        <a:pt x="192" y="528"/>
                      </a:cubicBezTo>
                      <a:cubicBezTo>
                        <a:pt x="195" y="524"/>
                        <a:pt x="590" y="289"/>
                        <a:pt x="1142" y="289"/>
                      </a:cubicBezTo>
                      <a:cubicBezTo>
                        <a:pt x="1419" y="289"/>
                        <a:pt x="1736" y="349"/>
                        <a:pt x="2062" y="528"/>
                      </a:cubicBezTo>
                      <a:cubicBezTo>
                        <a:pt x="2077" y="537"/>
                        <a:pt x="2097" y="542"/>
                        <a:pt x="2111" y="542"/>
                      </a:cubicBezTo>
                      <a:cubicBezTo>
                        <a:pt x="2156" y="542"/>
                        <a:pt x="2200" y="508"/>
                        <a:pt x="2219" y="459"/>
                      </a:cubicBezTo>
                      <a:cubicBezTo>
                        <a:pt x="2244" y="386"/>
                        <a:pt x="2219" y="302"/>
                        <a:pt x="2160" y="268"/>
                      </a:cubicBezTo>
                      <a:cubicBezTo>
                        <a:pt x="1794" y="68"/>
                        <a:pt x="1442" y="1"/>
                        <a:pt x="11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Google Shape;1233;p29">
                  <a:extLst>
                    <a:ext uri="{FF2B5EF4-FFF2-40B4-BE49-F238E27FC236}">
                      <a16:creationId xmlns:a16="http://schemas.microsoft.com/office/drawing/2014/main" id="{BF7F5192-2C5B-BF70-5DBF-7C6517FD2DFF}"/>
                    </a:ext>
                  </a:extLst>
                </p:cNvPr>
                <p:cNvSpPr/>
                <p:nvPr/>
              </p:nvSpPr>
              <p:spPr>
                <a:xfrm>
                  <a:off x="4312119" y="1728438"/>
                  <a:ext cx="510593" cy="10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640" extrusionOk="0">
                      <a:moveTo>
                        <a:pt x="1516" y="0"/>
                      </a:moveTo>
                      <a:cubicBezTo>
                        <a:pt x="700" y="0"/>
                        <a:pt x="119" y="347"/>
                        <a:pt x="84" y="369"/>
                      </a:cubicBezTo>
                      <a:cubicBezTo>
                        <a:pt x="25" y="408"/>
                        <a:pt x="1" y="492"/>
                        <a:pt x="30" y="560"/>
                      </a:cubicBezTo>
                      <a:cubicBezTo>
                        <a:pt x="51" y="612"/>
                        <a:pt x="93" y="639"/>
                        <a:pt x="137" y="639"/>
                      </a:cubicBezTo>
                      <a:cubicBezTo>
                        <a:pt x="155" y="639"/>
                        <a:pt x="174" y="634"/>
                        <a:pt x="192" y="624"/>
                      </a:cubicBezTo>
                      <a:cubicBezTo>
                        <a:pt x="198" y="617"/>
                        <a:pt x="749" y="288"/>
                        <a:pt x="1521" y="288"/>
                      </a:cubicBezTo>
                      <a:cubicBezTo>
                        <a:pt x="1914" y="288"/>
                        <a:pt x="2363" y="373"/>
                        <a:pt x="2826" y="629"/>
                      </a:cubicBezTo>
                      <a:cubicBezTo>
                        <a:pt x="2841" y="634"/>
                        <a:pt x="2861" y="638"/>
                        <a:pt x="2875" y="638"/>
                      </a:cubicBezTo>
                      <a:cubicBezTo>
                        <a:pt x="2920" y="638"/>
                        <a:pt x="2964" y="609"/>
                        <a:pt x="2983" y="555"/>
                      </a:cubicBezTo>
                      <a:cubicBezTo>
                        <a:pt x="3008" y="487"/>
                        <a:pt x="2983" y="399"/>
                        <a:pt x="2924" y="369"/>
                      </a:cubicBezTo>
                      <a:cubicBezTo>
                        <a:pt x="2421" y="92"/>
                        <a:pt x="1937" y="0"/>
                        <a:pt x="15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Google Shape;1234;p29">
                  <a:extLst>
                    <a:ext uri="{FF2B5EF4-FFF2-40B4-BE49-F238E27FC236}">
                      <a16:creationId xmlns:a16="http://schemas.microsoft.com/office/drawing/2014/main" id="{41E4CB19-6C10-BFCE-7929-BC269CF9B04F}"/>
                    </a:ext>
                  </a:extLst>
                </p:cNvPr>
                <p:cNvSpPr/>
                <p:nvPr/>
              </p:nvSpPr>
              <p:spPr>
                <a:xfrm>
                  <a:off x="4879919" y="3052114"/>
                  <a:ext cx="81647" cy="1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966" extrusionOk="0">
                      <a:moveTo>
                        <a:pt x="1" y="1"/>
                      </a:moveTo>
                      <a:lnTo>
                        <a:pt x="1" y="965"/>
                      </a:lnTo>
                      <a:cubicBezTo>
                        <a:pt x="265" y="965"/>
                        <a:pt x="481" y="750"/>
                        <a:pt x="481" y="485"/>
                      </a:cubicBezTo>
                      <a:cubicBezTo>
                        <a:pt x="481" y="216"/>
                        <a:pt x="265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DE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Google Shape;1235;p29">
                  <a:extLst>
                    <a:ext uri="{FF2B5EF4-FFF2-40B4-BE49-F238E27FC236}">
                      <a16:creationId xmlns:a16="http://schemas.microsoft.com/office/drawing/2014/main" id="{01C35A14-B3A0-CC0B-7C1E-B331411E0BE6}"/>
                    </a:ext>
                  </a:extLst>
                </p:cNvPr>
                <p:cNvSpPr/>
                <p:nvPr/>
              </p:nvSpPr>
              <p:spPr>
                <a:xfrm>
                  <a:off x="4879919" y="3084536"/>
                  <a:ext cx="49226" cy="99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584" extrusionOk="0">
                      <a:moveTo>
                        <a:pt x="1" y="1"/>
                      </a:moveTo>
                      <a:lnTo>
                        <a:pt x="1" y="583"/>
                      </a:lnTo>
                      <a:cubicBezTo>
                        <a:pt x="162" y="583"/>
                        <a:pt x="290" y="451"/>
                        <a:pt x="290" y="294"/>
                      </a:cubicBezTo>
                      <a:cubicBezTo>
                        <a:pt x="290" y="133"/>
                        <a:pt x="162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B7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Google Shape;1236;p29">
                  <a:extLst>
                    <a:ext uri="{FF2B5EF4-FFF2-40B4-BE49-F238E27FC236}">
                      <a16:creationId xmlns:a16="http://schemas.microsoft.com/office/drawing/2014/main" id="{5570D6BD-CE8D-480A-3EBF-31917133BAD6}"/>
                    </a:ext>
                  </a:extLst>
                </p:cNvPr>
                <p:cNvSpPr/>
                <p:nvPr/>
              </p:nvSpPr>
              <p:spPr>
                <a:xfrm>
                  <a:off x="4174964" y="3052114"/>
                  <a:ext cx="82496" cy="1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966" extrusionOk="0">
                      <a:moveTo>
                        <a:pt x="485" y="1"/>
                      </a:moveTo>
                      <a:cubicBezTo>
                        <a:pt x="216" y="1"/>
                        <a:pt x="1" y="216"/>
                        <a:pt x="1" y="485"/>
                      </a:cubicBezTo>
                      <a:cubicBezTo>
                        <a:pt x="1" y="750"/>
                        <a:pt x="216" y="965"/>
                        <a:pt x="485" y="965"/>
                      </a:cubicBezTo>
                      <a:lnTo>
                        <a:pt x="485" y="1"/>
                      </a:lnTo>
                      <a:close/>
                    </a:path>
                  </a:pathLst>
                </a:custGeom>
                <a:solidFill>
                  <a:srgbClr val="FFDE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Google Shape;1237;p29">
                  <a:extLst>
                    <a:ext uri="{FF2B5EF4-FFF2-40B4-BE49-F238E27FC236}">
                      <a16:creationId xmlns:a16="http://schemas.microsoft.com/office/drawing/2014/main" id="{A8DBEFE4-F034-0866-C314-AEDBE92F6630}"/>
                    </a:ext>
                  </a:extLst>
                </p:cNvPr>
                <p:cNvSpPr/>
                <p:nvPr/>
              </p:nvSpPr>
              <p:spPr>
                <a:xfrm>
                  <a:off x="4207386" y="3084536"/>
                  <a:ext cx="50075" cy="99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584" extrusionOk="0">
                      <a:moveTo>
                        <a:pt x="294" y="1"/>
                      </a:moveTo>
                      <a:cubicBezTo>
                        <a:pt x="133" y="1"/>
                        <a:pt x="1" y="133"/>
                        <a:pt x="1" y="294"/>
                      </a:cubicBezTo>
                      <a:cubicBezTo>
                        <a:pt x="1" y="451"/>
                        <a:pt x="133" y="583"/>
                        <a:pt x="294" y="583"/>
                      </a:cubicBezTo>
                      <a:lnTo>
                        <a:pt x="294" y="1"/>
                      </a:lnTo>
                      <a:close/>
                    </a:path>
                  </a:pathLst>
                </a:custGeom>
                <a:solidFill>
                  <a:srgbClr val="FFB7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Google Shape;1238;p29">
                  <a:extLst>
                    <a:ext uri="{FF2B5EF4-FFF2-40B4-BE49-F238E27FC236}">
                      <a16:creationId xmlns:a16="http://schemas.microsoft.com/office/drawing/2014/main" id="{B72CE839-6D3B-860D-57BD-0297137FD9FC}"/>
                    </a:ext>
                  </a:extLst>
                </p:cNvPr>
                <p:cNvSpPr/>
                <p:nvPr/>
              </p:nvSpPr>
              <p:spPr>
                <a:xfrm>
                  <a:off x="4222323" y="3471895"/>
                  <a:ext cx="692729" cy="730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6" extrusionOk="0">
                      <a:moveTo>
                        <a:pt x="2043" y="1"/>
                      </a:moveTo>
                      <a:cubicBezTo>
                        <a:pt x="917" y="1"/>
                        <a:pt x="1" y="912"/>
                        <a:pt x="1" y="2038"/>
                      </a:cubicBezTo>
                      <a:lnTo>
                        <a:pt x="1" y="4306"/>
                      </a:lnTo>
                      <a:lnTo>
                        <a:pt x="4080" y="4306"/>
                      </a:lnTo>
                      <a:lnTo>
                        <a:pt x="4080" y="2038"/>
                      </a:lnTo>
                      <a:cubicBezTo>
                        <a:pt x="4080" y="912"/>
                        <a:pt x="3169" y="1"/>
                        <a:pt x="20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Google Shape;1239;p29">
                  <a:extLst>
                    <a:ext uri="{FF2B5EF4-FFF2-40B4-BE49-F238E27FC236}">
                      <a16:creationId xmlns:a16="http://schemas.microsoft.com/office/drawing/2014/main" id="{8BF4A831-D254-40CD-7A70-27DE8F89E7E3}"/>
                    </a:ext>
                  </a:extLst>
                </p:cNvPr>
                <p:cNvSpPr/>
                <p:nvPr/>
              </p:nvSpPr>
              <p:spPr>
                <a:xfrm>
                  <a:off x="4339618" y="3762839"/>
                  <a:ext cx="40909" cy="43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592" extrusionOk="0">
                      <a:moveTo>
                        <a:pt x="123" y="1"/>
                      </a:moveTo>
                      <a:cubicBezTo>
                        <a:pt x="54" y="1"/>
                        <a:pt x="0" y="55"/>
                        <a:pt x="0" y="118"/>
                      </a:cubicBezTo>
                      <a:lnTo>
                        <a:pt x="0" y="2592"/>
                      </a:lnTo>
                      <a:lnTo>
                        <a:pt x="240" y="2592"/>
                      </a:lnTo>
                      <a:lnTo>
                        <a:pt x="240" y="118"/>
                      </a:lnTo>
                      <a:cubicBezTo>
                        <a:pt x="240" y="55"/>
                        <a:pt x="186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Google Shape;1240;p29">
                  <a:extLst>
                    <a:ext uri="{FF2B5EF4-FFF2-40B4-BE49-F238E27FC236}">
                      <a16:creationId xmlns:a16="http://schemas.microsoft.com/office/drawing/2014/main" id="{672D729E-C2A0-3106-260D-96CD9B1BC3CB}"/>
                    </a:ext>
                  </a:extLst>
                </p:cNvPr>
                <p:cNvSpPr/>
                <p:nvPr/>
              </p:nvSpPr>
              <p:spPr>
                <a:xfrm>
                  <a:off x="4775186" y="3762839"/>
                  <a:ext cx="40909" cy="43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592" extrusionOk="0">
                      <a:moveTo>
                        <a:pt x="123" y="1"/>
                      </a:moveTo>
                      <a:cubicBezTo>
                        <a:pt x="54" y="1"/>
                        <a:pt x="1" y="55"/>
                        <a:pt x="1" y="118"/>
                      </a:cubicBezTo>
                      <a:lnTo>
                        <a:pt x="1" y="2592"/>
                      </a:lnTo>
                      <a:lnTo>
                        <a:pt x="241" y="2592"/>
                      </a:lnTo>
                      <a:lnTo>
                        <a:pt x="241" y="118"/>
                      </a:lnTo>
                      <a:cubicBezTo>
                        <a:pt x="241" y="55"/>
                        <a:pt x="187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" name="Google Shape;1241;p29">
                  <a:extLst>
                    <a:ext uri="{FF2B5EF4-FFF2-40B4-BE49-F238E27FC236}">
                      <a16:creationId xmlns:a16="http://schemas.microsoft.com/office/drawing/2014/main" id="{1EF25D4E-2D10-6BFD-7F08-8F45A60BC3DB}"/>
                    </a:ext>
                  </a:extLst>
                </p:cNvPr>
                <p:cNvSpPr/>
                <p:nvPr/>
              </p:nvSpPr>
              <p:spPr>
                <a:xfrm>
                  <a:off x="4456743" y="3388720"/>
                  <a:ext cx="224742" cy="22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" h="1348" extrusionOk="0">
                      <a:moveTo>
                        <a:pt x="1" y="1"/>
                      </a:moveTo>
                      <a:lnTo>
                        <a:pt x="1" y="687"/>
                      </a:lnTo>
                      <a:cubicBezTo>
                        <a:pt x="1" y="1049"/>
                        <a:pt x="295" y="1348"/>
                        <a:pt x="662" y="1348"/>
                      </a:cubicBezTo>
                      <a:cubicBezTo>
                        <a:pt x="1024" y="1348"/>
                        <a:pt x="1323" y="1049"/>
                        <a:pt x="1323" y="687"/>
                      </a:cubicBezTo>
                      <a:lnTo>
                        <a:pt x="1323" y="1"/>
                      </a:lnTo>
                      <a:close/>
                    </a:path>
                  </a:pathLst>
                </a:custGeom>
                <a:solidFill>
                  <a:srgbClr val="FFC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Google Shape;1242;p29">
                  <a:extLst>
                    <a:ext uri="{FF2B5EF4-FFF2-40B4-BE49-F238E27FC236}">
                      <a16:creationId xmlns:a16="http://schemas.microsoft.com/office/drawing/2014/main" id="{C56BA29E-F982-0DE0-9BBE-18A11FA529E8}"/>
                    </a:ext>
                  </a:extLst>
                </p:cNvPr>
                <p:cNvSpPr/>
                <p:nvPr/>
              </p:nvSpPr>
              <p:spPr>
                <a:xfrm>
                  <a:off x="4254745" y="2834331"/>
                  <a:ext cx="628735" cy="66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938" extrusionOk="0">
                      <a:moveTo>
                        <a:pt x="3703" y="0"/>
                      </a:moveTo>
                      <a:lnTo>
                        <a:pt x="1" y="172"/>
                      </a:lnTo>
                      <a:lnTo>
                        <a:pt x="1" y="2087"/>
                      </a:lnTo>
                      <a:cubicBezTo>
                        <a:pt x="1" y="3110"/>
                        <a:pt x="828" y="3938"/>
                        <a:pt x="1852" y="3938"/>
                      </a:cubicBezTo>
                      <a:cubicBezTo>
                        <a:pt x="2876" y="3938"/>
                        <a:pt x="3703" y="3110"/>
                        <a:pt x="3703" y="2087"/>
                      </a:cubicBez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rgbClr val="FFDE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Google Shape;1243;p29">
                  <a:extLst>
                    <a:ext uri="{FF2B5EF4-FFF2-40B4-BE49-F238E27FC236}">
                      <a16:creationId xmlns:a16="http://schemas.microsoft.com/office/drawing/2014/main" id="{1B95C97F-4786-4A53-B06C-6ADB33642AA0}"/>
                    </a:ext>
                  </a:extLst>
                </p:cNvPr>
                <p:cNvSpPr/>
                <p:nvPr/>
              </p:nvSpPr>
              <p:spPr>
                <a:xfrm>
                  <a:off x="4518360" y="3158545"/>
                  <a:ext cx="99131" cy="5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295" extrusionOk="0">
                      <a:moveTo>
                        <a:pt x="289" y="0"/>
                      </a:moveTo>
                      <a:cubicBezTo>
                        <a:pt x="132" y="0"/>
                        <a:pt x="0" y="133"/>
                        <a:pt x="0" y="294"/>
                      </a:cubicBezTo>
                      <a:lnTo>
                        <a:pt x="583" y="294"/>
                      </a:lnTo>
                      <a:cubicBezTo>
                        <a:pt x="583" y="133"/>
                        <a:pt x="451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FFAC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Google Shape;1244;p29">
                  <a:extLst>
                    <a:ext uri="{FF2B5EF4-FFF2-40B4-BE49-F238E27FC236}">
                      <a16:creationId xmlns:a16="http://schemas.microsoft.com/office/drawing/2014/main" id="{B22D05E9-4064-1A38-75AE-915835FA8EB1}"/>
                    </a:ext>
                  </a:extLst>
                </p:cNvPr>
                <p:cNvSpPr/>
                <p:nvPr/>
              </p:nvSpPr>
              <p:spPr>
                <a:xfrm>
                  <a:off x="4424321" y="3250716"/>
                  <a:ext cx="289585" cy="14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854" extrusionOk="0">
                      <a:moveTo>
                        <a:pt x="1" y="1"/>
                      </a:moveTo>
                      <a:cubicBezTo>
                        <a:pt x="1" y="471"/>
                        <a:pt x="383" y="853"/>
                        <a:pt x="853" y="853"/>
                      </a:cubicBezTo>
                      <a:cubicBezTo>
                        <a:pt x="1323" y="853"/>
                        <a:pt x="1705" y="471"/>
                        <a:pt x="17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oogle Shape;1245;p29">
                  <a:extLst>
                    <a:ext uri="{FF2B5EF4-FFF2-40B4-BE49-F238E27FC236}">
                      <a16:creationId xmlns:a16="http://schemas.microsoft.com/office/drawing/2014/main" id="{C9D392A8-6E5A-61B8-323B-E54BBB45B55A}"/>
                    </a:ext>
                  </a:extLst>
                </p:cNvPr>
                <p:cNvSpPr/>
                <p:nvPr/>
              </p:nvSpPr>
              <p:spPr>
                <a:xfrm>
                  <a:off x="4312119" y="2999663"/>
                  <a:ext cx="223894" cy="13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795" extrusionOk="0">
                      <a:moveTo>
                        <a:pt x="662" y="1"/>
                      </a:moveTo>
                      <a:cubicBezTo>
                        <a:pt x="295" y="1"/>
                        <a:pt x="1" y="300"/>
                        <a:pt x="1" y="662"/>
                      </a:cubicBezTo>
                      <a:cubicBezTo>
                        <a:pt x="1" y="736"/>
                        <a:pt x="59" y="794"/>
                        <a:pt x="133" y="794"/>
                      </a:cubicBezTo>
                      <a:cubicBezTo>
                        <a:pt x="206" y="794"/>
                        <a:pt x="265" y="736"/>
                        <a:pt x="265" y="662"/>
                      </a:cubicBezTo>
                      <a:cubicBezTo>
                        <a:pt x="265" y="442"/>
                        <a:pt x="441" y="265"/>
                        <a:pt x="662" y="265"/>
                      </a:cubicBezTo>
                      <a:cubicBezTo>
                        <a:pt x="877" y="265"/>
                        <a:pt x="1059" y="442"/>
                        <a:pt x="1059" y="662"/>
                      </a:cubicBezTo>
                      <a:cubicBezTo>
                        <a:pt x="1059" y="736"/>
                        <a:pt x="1117" y="794"/>
                        <a:pt x="1191" y="794"/>
                      </a:cubicBezTo>
                      <a:cubicBezTo>
                        <a:pt x="1259" y="794"/>
                        <a:pt x="1318" y="736"/>
                        <a:pt x="1318" y="662"/>
                      </a:cubicBezTo>
                      <a:cubicBezTo>
                        <a:pt x="1318" y="300"/>
                        <a:pt x="1024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BB4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Google Shape;1246;p29">
                  <a:extLst>
                    <a:ext uri="{FF2B5EF4-FFF2-40B4-BE49-F238E27FC236}">
                      <a16:creationId xmlns:a16="http://schemas.microsoft.com/office/drawing/2014/main" id="{6AFB0DC5-337E-E2A9-8059-DB1F4DBF1FCE}"/>
                    </a:ext>
                  </a:extLst>
                </p:cNvPr>
                <p:cNvSpPr/>
                <p:nvPr/>
              </p:nvSpPr>
              <p:spPr>
                <a:xfrm>
                  <a:off x="4601366" y="2999663"/>
                  <a:ext cx="224742" cy="13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" h="795" extrusionOk="0">
                      <a:moveTo>
                        <a:pt x="662" y="1"/>
                      </a:moveTo>
                      <a:cubicBezTo>
                        <a:pt x="300" y="1"/>
                        <a:pt x="1" y="300"/>
                        <a:pt x="1" y="662"/>
                      </a:cubicBezTo>
                      <a:cubicBezTo>
                        <a:pt x="1" y="736"/>
                        <a:pt x="60" y="794"/>
                        <a:pt x="133" y="794"/>
                      </a:cubicBezTo>
                      <a:cubicBezTo>
                        <a:pt x="207" y="794"/>
                        <a:pt x="265" y="736"/>
                        <a:pt x="265" y="662"/>
                      </a:cubicBezTo>
                      <a:cubicBezTo>
                        <a:pt x="265" y="442"/>
                        <a:pt x="442" y="265"/>
                        <a:pt x="662" y="265"/>
                      </a:cubicBezTo>
                      <a:cubicBezTo>
                        <a:pt x="883" y="265"/>
                        <a:pt x="1059" y="442"/>
                        <a:pt x="1059" y="662"/>
                      </a:cubicBezTo>
                      <a:cubicBezTo>
                        <a:pt x="1059" y="736"/>
                        <a:pt x="1118" y="794"/>
                        <a:pt x="1191" y="794"/>
                      </a:cubicBezTo>
                      <a:cubicBezTo>
                        <a:pt x="1265" y="794"/>
                        <a:pt x="1323" y="736"/>
                        <a:pt x="1323" y="662"/>
                      </a:cubicBezTo>
                      <a:cubicBezTo>
                        <a:pt x="1323" y="300"/>
                        <a:pt x="1025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BB4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oogle Shape;1247;p29">
                  <a:extLst>
                    <a:ext uri="{FF2B5EF4-FFF2-40B4-BE49-F238E27FC236}">
                      <a16:creationId xmlns:a16="http://schemas.microsoft.com/office/drawing/2014/main" id="{3104BA65-EC54-4DCF-461B-D672A7C5514E}"/>
                    </a:ext>
                  </a:extLst>
                </p:cNvPr>
                <p:cNvSpPr/>
                <p:nvPr/>
              </p:nvSpPr>
              <p:spPr>
                <a:xfrm>
                  <a:off x="4815925" y="2850117"/>
                  <a:ext cx="68407" cy="284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676" extrusionOk="0">
                      <a:moveTo>
                        <a:pt x="402" y="0"/>
                      </a:moveTo>
                      <a:lnTo>
                        <a:pt x="1" y="69"/>
                      </a:lnTo>
                      <a:lnTo>
                        <a:pt x="392" y="1675"/>
                      </a:lnTo>
                      <a:lnTo>
                        <a:pt x="402" y="0"/>
                      </a:lnTo>
                      <a:close/>
                    </a:path>
                  </a:pathLst>
                </a:custGeom>
                <a:solidFill>
                  <a:srgbClr val="A03A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Google Shape;1248;p29">
                  <a:extLst>
                    <a:ext uri="{FF2B5EF4-FFF2-40B4-BE49-F238E27FC236}">
                      <a16:creationId xmlns:a16="http://schemas.microsoft.com/office/drawing/2014/main" id="{A0D3B8D6-AAE1-AC82-71B7-A365AD51D4C5}"/>
                    </a:ext>
                  </a:extLst>
                </p:cNvPr>
                <p:cNvSpPr/>
                <p:nvPr/>
              </p:nvSpPr>
              <p:spPr>
                <a:xfrm>
                  <a:off x="4214854" y="2604835"/>
                  <a:ext cx="738391" cy="553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0" h="3263" extrusionOk="0">
                      <a:moveTo>
                        <a:pt x="2014" y="1"/>
                      </a:moveTo>
                      <a:cubicBezTo>
                        <a:pt x="921" y="1"/>
                        <a:pt x="1" y="740"/>
                        <a:pt x="50" y="1524"/>
                      </a:cubicBezTo>
                      <a:lnTo>
                        <a:pt x="250" y="3262"/>
                      </a:lnTo>
                      <a:lnTo>
                        <a:pt x="476" y="2018"/>
                      </a:lnTo>
                      <a:cubicBezTo>
                        <a:pt x="476" y="2018"/>
                        <a:pt x="1098" y="2188"/>
                        <a:pt x="1904" y="2188"/>
                      </a:cubicBezTo>
                      <a:cubicBezTo>
                        <a:pt x="2306" y="2188"/>
                        <a:pt x="2755" y="2146"/>
                        <a:pt x="3194" y="2018"/>
                      </a:cubicBezTo>
                      <a:lnTo>
                        <a:pt x="3017" y="1881"/>
                      </a:lnTo>
                      <a:lnTo>
                        <a:pt x="3017" y="1881"/>
                      </a:lnTo>
                      <a:cubicBezTo>
                        <a:pt x="3018" y="1881"/>
                        <a:pt x="3184" y="1931"/>
                        <a:pt x="3388" y="1931"/>
                      </a:cubicBezTo>
                      <a:cubicBezTo>
                        <a:pt x="3564" y="1931"/>
                        <a:pt x="3767" y="1894"/>
                        <a:pt x="3919" y="1759"/>
                      </a:cubicBezTo>
                      <a:lnTo>
                        <a:pt x="3600" y="1656"/>
                      </a:lnTo>
                      <a:cubicBezTo>
                        <a:pt x="3600" y="1656"/>
                        <a:pt x="4350" y="1485"/>
                        <a:pt x="4159" y="784"/>
                      </a:cubicBezTo>
                      <a:lnTo>
                        <a:pt x="4159" y="784"/>
                      </a:lnTo>
                      <a:lnTo>
                        <a:pt x="3919" y="833"/>
                      </a:lnTo>
                      <a:cubicBezTo>
                        <a:pt x="3919" y="833"/>
                        <a:pt x="3306" y="1"/>
                        <a:pt x="2014" y="1"/>
                      </a:cubicBezTo>
                      <a:close/>
                    </a:path>
                  </a:pathLst>
                </a:custGeom>
                <a:solidFill>
                  <a:srgbClr val="BB4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oogle Shape;1249;p29">
                  <a:extLst>
                    <a:ext uri="{FF2B5EF4-FFF2-40B4-BE49-F238E27FC236}">
                      <a16:creationId xmlns:a16="http://schemas.microsoft.com/office/drawing/2014/main" id="{253CEB4D-DBCD-4925-3D4E-674AF73D42A4}"/>
                    </a:ext>
                  </a:extLst>
                </p:cNvPr>
                <p:cNvSpPr/>
                <p:nvPr/>
              </p:nvSpPr>
              <p:spPr>
                <a:xfrm>
                  <a:off x="4298879" y="3240362"/>
                  <a:ext cx="242056" cy="225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1326" extrusionOk="0">
                      <a:moveTo>
                        <a:pt x="135" y="0"/>
                      </a:moveTo>
                      <a:cubicBezTo>
                        <a:pt x="126" y="0"/>
                        <a:pt x="117" y="1"/>
                        <a:pt x="108" y="3"/>
                      </a:cubicBezTo>
                      <a:cubicBezTo>
                        <a:pt x="44" y="18"/>
                        <a:pt x="0" y="82"/>
                        <a:pt x="15" y="145"/>
                      </a:cubicBezTo>
                      <a:cubicBezTo>
                        <a:pt x="25" y="184"/>
                        <a:pt x="245" y="1095"/>
                        <a:pt x="1269" y="1326"/>
                      </a:cubicBezTo>
                      <a:lnTo>
                        <a:pt x="1293" y="1326"/>
                      </a:lnTo>
                      <a:cubicBezTo>
                        <a:pt x="1347" y="1326"/>
                        <a:pt x="1396" y="1291"/>
                        <a:pt x="1411" y="1232"/>
                      </a:cubicBezTo>
                      <a:cubicBezTo>
                        <a:pt x="1425" y="1169"/>
                        <a:pt x="1386" y="1105"/>
                        <a:pt x="1318" y="1090"/>
                      </a:cubicBezTo>
                      <a:cubicBezTo>
                        <a:pt x="451" y="895"/>
                        <a:pt x="260" y="126"/>
                        <a:pt x="250" y="91"/>
                      </a:cubicBezTo>
                      <a:cubicBezTo>
                        <a:pt x="237" y="37"/>
                        <a:pt x="189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oogle Shape;1250;p29">
                  <a:extLst>
                    <a:ext uri="{FF2B5EF4-FFF2-40B4-BE49-F238E27FC236}">
                      <a16:creationId xmlns:a16="http://schemas.microsoft.com/office/drawing/2014/main" id="{C29C8A6E-FAA4-B4E9-871A-26A4BC392DE1}"/>
                    </a:ext>
                  </a:extLst>
                </p:cNvPr>
                <p:cNvSpPr/>
                <p:nvPr/>
              </p:nvSpPr>
              <p:spPr>
                <a:xfrm>
                  <a:off x="4273077" y="3573912"/>
                  <a:ext cx="157354" cy="262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1545" extrusionOk="0">
                      <a:moveTo>
                        <a:pt x="775" y="1"/>
                      </a:moveTo>
                      <a:cubicBezTo>
                        <a:pt x="757" y="1"/>
                        <a:pt x="738" y="4"/>
                        <a:pt x="720" y="12"/>
                      </a:cubicBezTo>
                      <a:cubicBezTo>
                        <a:pt x="696" y="22"/>
                        <a:pt x="74" y="311"/>
                        <a:pt x="5" y="1403"/>
                      </a:cubicBezTo>
                      <a:cubicBezTo>
                        <a:pt x="0" y="1476"/>
                        <a:pt x="54" y="1540"/>
                        <a:pt x="128" y="1545"/>
                      </a:cubicBezTo>
                      <a:lnTo>
                        <a:pt x="138" y="1545"/>
                      </a:lnTo>
                      <a:cubicBezTo>
                        <a:pt x="206" y="1545"/>
                        <a:pt x="265" y="1491"/>
                        <a:pt x="270" y="1417"/>
                      </a:cubicBezTo>
                      <a:cubicBezTo>
                        <a:pt x="329" y="502"/>
                        <a:pt x="809" y="262"/>
                        <a:pt x="828" y="252"/>
                      </a:cubicBezTo>
                      <a:cubicBezTo>
                        <a:pt x="897" y="222"/>
                        <a:pt x="926" y="144"/>
                        <a:pt x="897" y="80"/>
                      </a:cubicBezTo>
                      <a:cubicBezTo>
                        <a:pt x="875" y="30"/>
                        <a:pt x="827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" name="Google Shape;1251;p29">
                <a:extLst>
                  <a:ext uri="{FF2B5EF4-FFF2-40B4-BE49-F238E27FC236}">
                    <a16:creationId xmlns:a16="http://schemas.microsoft.com/office/drawing/2014/main" id="{EF6437D9-C32F-4706-5023-DF5C5799376A}"/>
                  </a:ext>
                </a:extLst>
              </p:cNvPr>
              <p:cNvGrpSpPr/>
              <p:nvPr/>
            </p:nvGrpSpPr>
            <p:grpSpPr>
              <a:xfrm>
                <a:off x="459625" y="3205596"/>
                <a:ext cx="3355533" cy="929205"/>
                <a:chOff x="459625" y="3205596"/>
                <a:chExt cx="3355533" cy="929205"/>
              </a:xfrm>
            </p:grpSpPr>
            <p:sp>
              <p:nvSpPr>
                <p:cNvPr id="45" name="Google Shape;1253;p29">
                  <a:extLst>
                    <a:ext uri="{FF2B5EF4-FFF2-40B4-BE49-F238E27FC236}">
                      <a16:creationId xmlns:a16="http://schemas.microsoft.com/office/drawing/2014/main" id="{8B992429-4C85-882D-8240-CE3271E9868E}"/>
                    </a:ext>
                  </a:extLst>
                </p:cNvPr>
                <p:cNvSpPr txBox="1"/>
                <p:nvPr/>
              </p:nvSpPr>
              <p:spPr>
                <a:xfrm>
                  <a:off x="459625" y="3326538"/>
                  <a:ext cx="1541100" cy="3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053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Medical Aid, fund or Dependants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5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46" name="Google Shape;1254;p29">
                  <a:extLst>
                    <a:ext uri="{FF2B5EF4-FFF2-40B4-BE49-F238E27FC236}">
                      <a16:creationId xmlns:a16="http://schemas.microsoft.com/office/drawing/2014/main" id="{4B0EB84B-FEDF-AF41-47D1-61592E02DE6C}"/>
                    </a:ext>
                  </a:extLst>
                </p:cNvPr>
                <p:cNvSpPr/>
                <p:nvPr/>
              </p:nvSpPr>
              <p:spPr>
                <a:xfrm>
                  <a:off x="2871376" y="3205596"/>
                  <a:ext cx="943782" cy="320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1887" extrusionOk="0">
                      <a:moveTo>
                        <a:pt x="696" y="1"/>
                      </a:moveTo>
                      <a:cubicBezTo>
                        <a:pt x="314" y="1"/>
                        <a:pt x="1" y="314"/>
                        <a:pt x="1" y="701"/>
                      </a:cubicBezTo>
                      <a:lnTo>
                        <a:pt x="1" y="1734"/>
                      </a:lnTo>
                      <a:cubicBezTo>
                        <a:pt x="1" y="1818"/>
                        <a:pt x="64" y="1886"/>
                        <a:pt x="148" y="1886"/>
                      </a:cubicBezTo>
                      <a:cubicBezTo>
                        <a:pt x="231" y="1886"/>
                        <a:pt x="299" y="1818"/>
                        <a:pt x="299" y="1734"/>
                      </a:cubicBezTo>
                      <a:lnTo>
                        <a:pt x="299" y="701"/>
                      </a:lnTo>
                      <a:cubicBezTo>
                        <a:pt x="299" y="481"/>
                        <a:pt x="476" y="304"/>
                        <a:pt x="696" y="304"/>
                      </a:cubicBezTo>
                      <a:lnTo>
                        <a:pt x="5412" y="304"/>
                      </a:lnTo>
                      <a:cubicBezTo>
                        <a:pt x="5496" y="304"/>
                        <a:pt x="5559" y="236"/>
                        <a:pt x="5559" y="153"/>
                      </a:cubicBezTo>
                      <a:cubicBezTo>
                        <a:pt x="5559" y="69"/>
                        <a:pt x="5496" y="1"/>
                        <a:pt x="5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Google Shape;1255;p29">
                  <a:extLst>
                    <a:ext uri="{FF2B5EF4-FFF2-40B4-BE49-F238E27FC236}">
                      <a16:creationId xmlns:a16="http://schemas.microsoft.com/office/drawing/2014/main" id="{610156A6-4863-6DA8-1F83-336F87751FB0}"/>
                    </a:ext>
                  </a:extLst>
                </p:cNvPr>
                <p:cNvSpPr/>
                <p:nvPr/>
              </p:nvSpPr>
              <p:spPr>
                <a:xfrm>
                  <a:off x="2145334" y="3393175"/>
                  <a:ext cx="1284818" cy="7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9" h="5408" extrusionOk="0">
                      <a:moveTo>
                        <a:pt x="1171" y="1"/>
                      </a:moveTo>
                      <a:cubicBezTo>
                        <a:pt x="1107" y="1"/>
                        <a:pt x="1058" y="35"/>
                        <a:pt x="1028" y="84"/>
                      </a:cubicBezTo>
                      <a:lnTo>
                        <a:pt x="490" y="84"/>
                      </a:lnTo>
                      <a:cubicBezTo>
                        <a:pt x="284" y="84"/>
                        <a:pt x="118" y="250"/>
                        <a:pt x="118" y="456"/>
                      </a:cubicBezTo>
                      <a:lnTo>
                        <a:pt x="118" y="3865"/>
                      </a:lnTo>
                      <a:cubicBezTo>
                        <a:pt x="49" y="3884"/>
                        <a:pt x="0" y="3948"/>
                        <a:pt x="0" y="4022"/>
                      </a:cubicBezTo>
                      <a:lnTo>
                        <a:pt x="0" y="4521"/>
                      </a:lnTo>
                      <a:cubicBezTo>
                        <a:pt x="0" y="4595"/>
                        <a:pt x="49" y="4653"/>
                        <a:pt x="118" y="4673"/>
                      </a:cubicBezTo>
                      <a:lnTo>
                        <a:pt x="118" y="5035"/>
                      </a:lnTo>
                      <a:cubicBezTo>
                        <a:pt x="118" y="5241"/>
                        <a:pt x="284" y="5407"/>
                        <a:pt x="490" y="5407"/>
                      </a:cubicBezTo>
                      <a:lnTo>
                        <a:pt x="8997" y="5407"/>
                      </a:lnTo>
                      <a:cubicBezTo>
                        <a:pt x="9202" y="5407"/>
                        <a:pt x="9369" y="5241"/>
                        <a:pt x="9369" y="5035"/>
                      </a:cubicBezTo>
                      <a:lnTo>
                        <a:pt x="9369" y="456"/>
                      </a:lnTo>
                      <a:cubicBezTo>
                        <a:pt x="9369" y="250"/>
                        <a:pt x="9202" y="84"/>
                        <a:pt x="8997" y="84"/>
                      </a:cubicBezTo>
                      <a:lnTo>
                        <a:pt x="1724" y="84"/>
                      </a:lnTo>
                      <a:cubicBezTo>
                        <a:pt x="1695" y="35"/>
                        <a:pt x="1641" y="1"/>
                        <a:pt x="1582" y="1"/>
                      </a:cubicBezTo>
                      <a:cubicBezTo>
                        <a:pt x="1523" y="1"/>
                        <a:pt x="1469" y="35"/>
                        <a:pt x="1440" y="84"/>
                      </a:cubicBezTo>
                      <a:lnTo>
                        <a:pt x="1308" y="84"/>
                      </a:lnTo>
                      <a:cubicBezTo>
                        <a:pt x="1283" y="35"/>
                        <a:pt x="1229" y="1"/>
                        <a:pt x="11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Google Shape;1256;p29">
                  <a:extLst>
                    <a:ext uri="{FF2B5EF4-FFF2-40B4-BE49-F238E27FC236}">
                      <a16:creationId xmlns:a16="http://schemas.microsoft.com/office/drawing/2014/main" id="{93BCAA32-20CA-6C07-0C09-BE509C874CEB}"/>
                    </a:ext>
                  </a:extLst>
                </p:cNvPr>
                <p:cNvSpPr/>
                <p:nvPr/>
              </p:nvSpPr>
              <p:spPr>
                <a:xfrm>
                  <a:off x="2191549" y="3404557"/>
                  <a:ext cx="1222559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5" h="5325" extrusionOk="0">
                      <a:moveTo>
                        <a:pt x="373" y="1"/>
                      </a:moveTo>
                      <a:cubicBezTo>
                        <a:pt x="167" y="1"/>
                        <a:pt x="1" y="167"/>
                        <a:pt x="1" y="373"/>
                      </a:cubicBezTo>
                      <a:lnTo>
                        <a:pt x="1" y="4952"/>
                      </a:lnTo>
                      <a:cubicBezTo>
                        <a:pt x="1" y="5158"/>
                        <a:pt x="167" y="5324"/>
                        <a:pt x="373" y="5324"/>
                      </a:cubicBezTo>
                      <a:lnTo>
                        <a:pt x="8542" y="5324"/>
                      </a:lnTo>
                      <a:cubicBezTo>
                        <a:pt x="8748" y="5324"/>
                        <a:pt x="8914" y="5158"/>
                        <a:pt x="8914" y="4952"/>
                      </a:cubicBezTo>
                      <a:lnTo>
                        <a:pt x="8914" y="373"/>
                      </a:lnTo>
                      <a:cubicBezTo>
                        <a:pt x="8914" y="167"/>
                        <a:pt x="8748" y="1"/>
                        <a:pt x="8542" y="1"/>
                      </a:cubicBezTo>
                      <a:close/>
                    </a:path>
                  </a:pathLst>
                </a:custGeom>
                <a:solidFill>
                  <a:srgbClr val="8588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Google Shape;1257;p29">
                  <a:extLst>
                    <a:ext uri="{FF2B5EF4-FFF2-40B4-BE49-F238E27FC236}">
                      <a16:creationId xmlns:a16="http://schemas.microsoft.com/office/drawing/2014/main" id="{898B265A-E774-36F0-E80D-2D0DCA8A0E61}"/>
                    </a:ext>
                  </a:extLst>
                </p:cNvPr>
                <p:cNvSpPr/>
                <p:nvPr/>
              </p:nvSpPr>
              <p:spPr>
                <a:xfrm>
                  <a:off x="2128466" y="3922383"/>
                  <a:ext cx="45117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824" extrusionOk="0">
                      <a:moveTo>
                        <a:pt x="167" y="1"/>
                      </a:moveTo>
                      <a:cubicBezTo>
                        <a:pt x="74" y="1"/>
                        <a:pt x="1" y="74"/>
                        <a:pt x="1" y="163"/>
                      </a:cubicBezTo>
                      <a:lnTo>
                        <a:pt x="1" y="662"/>
                      </a:lnTo>
                      <a:cubicBezTo>
                        <a:pt x="1" y="750"/>
                        <a:pt x="74" y="824"/>
                        <a:pt x="167" y="824"/>
                      </a:cubicBezTo>
                      <a:cubicBezTo>
                        <a:pt x="255" y="824"/>
                        <a:pt x="329" y="750"/>
                        <a:pt x="329" y="662"/>
                      </a:cubicBezTo>
                      <a:lnTo>
                        <a:pt x="329" y="163"/>
                      </a:lnTo>
                      <a:cubicBezTo>
                        <a:pt x="329" y="74"/>
                        <a:pt x="255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B7B3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Google Shape;1258;p29">
                  <a:extLst>
                    <a:ext uri="{FF2B5EF4-FFF2-40B4-BE49-F238E27FC236}">
                      <a16:creationId xmlns:a16="http://schemas.microsoft.com/office/drawing/2014/main" id="{1069B4E3-DAEC-1079-B988-AAE81B310D82}"/>
                    </a:ext>
                  </a:extLst>
                </p:cNvPr>
                <p:cNvSpPr/>
                <p:nvPr/>
              </p:nvSpPr>
              <p:spPr>
                <a:xfrm>
                  <a:off x="2266837" y="3393175"/>
                  <a:ext cx="44432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824" extrusionOk="0">
                      <a:moveTo>
                        <a:pt x="162" y="1"/>
                      </a:moveTo>
                      <a:cubicBezTo>
                        <a:pt x="74" y="1"/>
                        <a:pt x="0" y="74"/>
                        <a:pt x="0" y="162"/>
                      </a:cubicBezTo>
                      <a:lnTo>
                        <a:pt x="0" y="662"/>
                      </a:lnTo>
                      <a:cubicBezTo>
                        <a:pt x="0" y="750"/>
                        <a:pt x="74" y="823"/>
                        <a:pt x="162" y="823"/>
                      </a:cubicBezTo>
                      <a:cubicBezTo>
                        <a:pt x="255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5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Google Shape;1259;p29">
                  <a:extLst>
                    <a:ext uri="{FF2B5EF4-FFF2-40B4-BE49-F238E27FC236}">
                      <a16:creationId xmlns:a16="http://schemas.microsoft.com/office/drawing/2014/main" id="{CF9C422A-5D52-CC51-399B-36AF9CA93C7B}"/>
                    </a:ext>
                  </a:extLst>
                </p:cNvPr>
                <p:cNvSpPr/>
                <p:nvPr/>
              </p:nvSpPr>
              <p:spPr>
                <a:xfrm>
                  <a:off x="2323201" y="3393175"/>
                  <a:ext cx="44569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824" extrusionOk="0">
                      <a:moveTo>
                        <a:pt x="162" y="1"/>
                      </a:moveTo>
                      <a:cubicBezTo>
                        <a:pt x="74" y="1"/>
                        <a:pt x="1" y="74"/>
                        <a:pt x="1" y="162"/>
                      </a:cubicBezTo>
                      <a:lnTo>
                        <a:pt x="1" y="662"/>
                      </a:lnTo>
                      <a:cubicBezTo>
                        <a:pt x="1" y="750"/>
                        <a:pt x="74" y="823"/>
                        <a:pt x="162" y="823"/>
                      </a:cubicBezTo>
                      <a:cubicBezTo>
                        <a:pt x="256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6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Google Shape;1260;p29">
                  <a:extLst>
                    <a:ext uri="{FF2B5EF4-FFF2-40B4-BE49-F238E27FC236}">
                      <a16:creationId xmlns:a16="http://schemas.microsoft.com/office/drawing/2014/main" id="{09D4CECB-0A7D-1427-0FE6-6E401195A98C}"/>
                    </a:ext>
                  </a:extLst>
                </p:cNvPr>
                <p:cNvSpPr/>
                <p:nvPr/>
              </p:nvSpPr>
              <p:spPr>
                <a:xfrm>
                  <a:off x="2144648" y="3404557"/>
                  <a:ext cx="1222421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5325" extrusionOk="0">
                      <a:moveTo>
                        <a:pt x="372" y="1"/>
                      </a:moveTo>
                      <a:cubicBezTo>
                        <a:pt x="167" y="1"/>
                        <a:pt x="0" y="167"/>
                        <a:pt x="0" y="373"/>
                      </a:cubicBezTo>
                      <a:lnTo>
                        <a:pt x="0" y="4952"/>
                      </a:lnTo>
                      <a:cubicBezTo>
                        <a:pt x="0" y="5158"/>
                        <a:pt x="167" y="5324"/>
                        <a:pt x="372" y="5324"/>
                      </a:cubicBezTo>
                      <a:lnTo>
                        <a:pt x="8541" y="5324"/>
                      </a:lnTo>
                      <a:cubicBezTo>
                        <a:pt x="8747" y="5324"/>
                        <a:pt x="8913" y="5158"/>
                        <a:pt x="8913" y="4952"/>
                      </a:cubicBezTo>
                      <a:lnTo>
                        <a:pt x="8913" y="373"/>
                      </a:lnTo>
                      <a:cubicBezTo>
                        <a:pt x="8913" y="167"/>
                        <a:pt x="8747" y="1"/>
                        <a:pt x="8541" y="1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Google Shape;1261;p29">
                  <a:extLst>
                    <a:ext uri="{FF2B5EF4-FFF2-40B4-BE49-F238E27FC236}">
                      <a16:creationId xmlns:a16="http://schemas.microsoft.com/office/drawing/2014/main" id="{3005CE1D-2C57-9589-5E36-DE679FA40955}"/>
                    </a:ext>
                  </a:extLst>
                </p:cNvPr>
                <p:cNvSpPr/>
                <p:nvPr/>
              </p:nvSpPr>
              <p:spPr>
                <a:xfrm>
                  <a:off x="2237901" y="3469834"/>
                  <a:ext cx="1016307" cy="5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4369" extrusionOk="0">
                      <a:moveTo>
                        <a:pt x="1" y="0"/>
                      </a:moveTo>
                      <a:lnTo>
                        <a:pt x="1" y="4369"/>
                      </a:lnTo>
                      <a:lnTo>
                        <a:pt x="7411" y="4369"/>
                      </a:lnTo>
                      <a:lnTo>
                        <a:pt x="741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Google Shape;1262;p29">
                  <a:extLst>
                    <a:ext uri="{FF2B5EF4-FFF2-40B4-BE49-F238E27FC236}">
                      <a16:creationId xmlns:a16="http://schemas.microsoft.com/office/drawing/2014/main" id="{71FDEF6C-B5E3-5175-7723-8B088F30536D}"/>
                    </a:ext>
                  </a:extLst>
                </p:cNvPr>
                <p:cNvSpPr/>
                <p:nvPr/>
              </p:nvSpPr>
              <p:spPr>
                <a:xfrm>
                  <a:off x="2168784" y="4016459"/>
                  <a:ext cx="53208" cy="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3" extrusionOk="0">
                      <a:moveTo>
                        <a:pt x="191" y="1"/>
                      </a:moveTo>
                      <a:cubicBezTo>
                        <a:pt x="89" y="1"/>
                        <a:pt x="0" y="84"/>
                        <a:pt x="0" y="192"/>
                      </a:cubicBezTo>
                      <a:cubicBezTo>
                        <a:pt x="0" y="299"/>
                        <a:pt x="89" y="383"/>
                        <a:pt x="191" y="383"/>
                      </a:cubicBezTo>
                      <a:cubicBezTo>
                        <a:pt x="299" y="383"/>
                        <a:pt x="387" y="299"/>
                        <a:pt x="387" y="192"/>
                      </a:cubicBezTo>
                      <a:cubicBezTo>
                        <a:pt x="387" y="84"/>
                        <a:pt x="299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Google Shape;1263;p29">
                  <a:extLst>
                    <a:ext uri="{FF2B5EF4-FFF2-40B4-BE49-F238E27FC236}">
                      <a16:creationId xmlns:a16="http://schemas.microsoft.com/office/drawing/2014/main" id="{59DA744F-24FA-B93E-A2AA-A8F7A3FB6500}"/>
                    </a:ext>
                  </a:extLst>
                </p:cNvPr>
                <p:cNvSpPr/>
                <p:nvPr/>
              </p:nvSpPr>
              <p:spPr>
                <a:xfrm>
                  <a:off x="2177561" y="4024550"/>
                  <a:ext cx="35655" cy="3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65" extrusionOk="0">
                      <a:moveTo>
                        <a:pt x="127" y="0"/>
                      </a:moveTo>
                      <a:cubicBezTo>
                        <a:pt x="59" y="0"/>
                        <a:pt x="0" y="59"/>
                        <a:pt x="0" y="133"/>
                      </a:cubicBezTo>
                      <a:cubicBezTo>
                        <a:pt x="0" y="206"/>
                        <a:pt x="59" y="265"/>
                        <a:pt x="127" y="265"/>
                      </a:cubicBezTo>
                      <a:cubicBezTo>
                        <a:pt x="201" y="265"/>
                        <a:pt x="260" y="206"/>
                        <a:pt x="260" y="133"/>
                      </a:cubicBezTo>
                      <a:cubicBezTo>
                        <a:pt x="260" y="59"/>
                        <a:pt x="201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Google Shape;1264;p29">
                  <a:extLst>
                    <a:ext uri="{FF2B5EF4-FFF2-40B4-BE49-F238E27FC236}">
                      <a16:creationId xmlns:a16="http://schemas.microsoft.com/office/drawing/2014/main" id="{96B1AC8A-FA42-EF90-1B0D-09B3224C5AFD}"/>
                    </a:ext>
                  </a:extLst>
                </p:cNvPr>
                <p:cNvSpPr/>
                <p:nvPr/>
              </p:nvSpPr>
              <p:spPr>
                <a:xfrm>
                  <a:off x="2187572" y="4035246"/>
                  <a:ext cx="15633" cy="1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09" extrusionOk="0">
                      <a:moveTo>
                        <a:pt x="54" y="1"/>
                      </a:moveTo>
                      <a:cubicBezTo>
                        <a:pt x="25" y="1"/>
                        <a:pt x="1" y="25"/>
                        <a:pt x="1" y="55"/>
                      </a:cubicBezTo>
                      <a:cubicBezTo>
                        <a:pt x="1" y="84"/>
                        <a:pt x="25" y="108"/>
                        <a:pt x="54" y="108"/>
                      </a:cubicBezTo>
                      <a:cubicBezTo>
                        <a:pt x="89" y="108"/>
                        <a:pt x="113" y="84"/>
                        <a:pt x="113" y="55"/>
                      </a:cubicBezTo>
                      <a:cubicBezTo>
                        <a:pt x="113" y="25"/>
                        <a:pt x="8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Google Shape;1265;p29">
                  <a:extLst>
                    <a:ext uri="{FF2B5EF4-FFF2-40B4-BE49-F238E27FC236}">
                      <a16:creationId xmlns:a16="http://schemas.microsoft.com/office/drawing/2014/main" id="{A1A62ACC-4095-34FB-D9B7-4576092C2B57}"/>
                    </a:ext>
                  </a:extLst>
                </p:cNvPr>
                <p:cNvSpPr/>
                <p:nvPr/>
              </p:nvSpPr>
              <p:spPr>
                <a:xfrm>
                  <a:off x="2182224" y="3972849"/>
                  <a:ext cx="26330" cy="2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97" extrusionOk="0">
                      <a:moveTo>
                        <a:pt x="93" y="0"/>
                      </a:moveTo>
                      <a:cubicBezTo>
                        <a:pt x="44" y="0"/>
                        <a:pt x="0" y="44"/>
                        <a:pt x="0" y="98"/>
                      </a:cubicBezTo>
                      <a:cubicBezTo>
                        <a:pt x="0" y="152"/>
                        <a:pt x="44" y="196"/>
                        <a:pt x="93" y="196"/>
                      </a:cubicBezTo>
                      <a:cubicBezTo>
                        <a:pt x="147" y="196"/>
                        <a:pt x="191" y="152"/>
                        <a:pt x="191" y="98"/>
                      </a:cubicBezTo>
                      <a:cubicBezTo>
                        <a:pt x="191" y="44"/>
                        <a:pt x="147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Google Shape;1266;p29">
                  <a:extLst>
                    <a:ext uri="{FF2B5EF4-FFF2-40B4-BE49-F238E27FC236}">
                      <a16:creationId xmlns:a16="http://schemas.microsoft.com/office/drawing/2014/main" id="{CE9F0380-3727-C22C-48C1-59E85EA71160}"/>
                    </a:ext>
                  </a:extLst>
                </p:cNvPr>
                <p:cNvSpPr/>
                <p:nvPr/>
              </p:nvSpPr>
              <p:spPr>
                <a:xfrm>
                  <a:off x="2186201" y="3976826"/>
                  <a:ext cx="18376" cy="1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33" extrusionOk="0">
                      <a:moveTo>
                        <a:pt x="64" y="1"/>
                      </a:moveTo>
                      <a:cubicBezTo>
                        <a:pt x="30" y="1"/>
                        <a:pt x="1" y="30"/>
                        <a:pt x="1" y="69"/>
                      </a:cubicBezTo>
                      <a:cubicBezTo>
                        <a:pt x="1" y="103"/>
                        <a:pt x="30" y="133"/>
                        <a:pt x="64" y="133"/>
                      </a:cubicBezTo>
                      <a:cubicBezTo>
                        <a:pt x="104" y="133"/>
                        <a:pt x="133" y="103"/>
                        <a:pt x="133" y="69"/>
                      </a:cubicBezTo>
                      <a:cubicBezTo>
                        <a:pt x="133" y="30"/>
                        <a:pt x="104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oogle Shape;1267;p29">
                  <a:extLst>
                    <a:ext uri="{FF2B5EF4-FFF2-40B4-BE49-F238E27FC236}">
                      <a16:creationId xmlns:a16="http://schemas.microsoft.com/office/drawing/2014/main" id="{D42A45A2-204E-7E3C-859F-4429A320D02C}"/>
                    </a:ext>
                  </a:extLst>
                </p:cNvPr>
                <p:cNvSpPr/>
                <p:nvPr/>
              </p:nvSpPr>
              <p:spPr>
                <a:xfrm>
                  <a:off x="2191549" y="3982174"/>
                  <a:ext cx="7542" cy="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0" extrusionOk="0">
                      <a:moveTo>
                        <a:pt x="25" y="1"/>
                      </a:moveTo>
                      <a:cubicBezTo>
                        <a:pt x="11" y="1"/>
                        <a:pt x="1" y="15"/>
                        <a:pt x="1" y="30"/>
                      </a:cubicBezTo>
                      <a:cubicBezTo>
                        <a:pt x="1" y="45"/>
                        <a:pt x="11" y="60"/>
                        <a:pt x="25" y="60"/>
                      </a:cubicBezTo>
                      <a:cubicBezTo>
                        <a:pt x="45" y="60"/>
                        <a:pt x="55" y="45"/>
                        <a:pt x="55" y="30"/>
                      </a:cubicBezTo>
                      <a:cubicBezTo>
                        <a:pt x="55" y="15"/>
                        <a:pt x="4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oogle Shape;1268;p29">
                  <a:extLst>
                    <a:ext uri="{FF2B5EF4-FFF2-40B4-BE49-F238E27FC236}">
                      <a16:creationId xmlns:a16="http://schemas.microsoft.com/office/drawing/2014/main" id="{F2CA7EF0-15F0-16F5-E7A2-B8EAA36869F3}"/>
                    </a:ext>
                  </a:extLst>
                </p:cNvPr>
                <p:cNvSpPr/>
                <p:nvPr/>
              </p:nvSpPr>
              <p:spPr>
                <a:xfrm>
                  <a:off x="3279595" y="3666487"/>
                  <a:ext cx="57322" cy="19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412" fill="none" extrusionOk="0">
                      <a:moveTo>
                        <a:pt x="1" y="207"/>
                      </a:moveTo>
                      <a:lnTo>
                        <a:pt x="1" y="1206"/>
                      </a:lnTo>
                      <a:cubicBezTo>
                        <a:pt x="1" y="1318"/>
                        <a:pt x="94" y="1411"/>
                        <a:pt x="211" y="1411"/>
                      </a:cubicBezTo>
                      <a:cubicBezTo>
                        <a:pt x="324" y="1411"/>
                        <a:pt x="417" y="1318"/>
                        <a:pt x="417" y="1206"/>
                      </a:cubicBezTo>
                      <a:lnTo>
                        <a:pt x="417" y="207"/>
                      </a:lnTo>
                      <a:cubicBezTo>
                        <a:pt x="417" y="94"/>
                        <a:pt x="324" y="1"/>
                        <a:pt x="211" y="1"/>
                      </a:cubicBezTo>
                      <a:cubicBezTo>
                        <a:pt x="94" y="1"/>
                        <a:pt x="1" y="94"/>
                        <a:pt x="1" y="207"/>
                      </a:cubicBezTo>
                      <a:close/>
                      <a:moveTo>
                        <a:pt x="324" y="207"/>
                      </a:moveTo>
                      <a:lnTo>
                        <a:pt x="324" y="1206"/>
                      </a:lnTo>
                      <a:cubicBezTo>
                        <a:pt x="324" y="1269"/>
                        <a:pt x="275" y="1318"/>
                        <a:pt x="211" y="1318"/>
                      </a:cubicBezTo>
                      <a:cubicBezTo>
                        <a:pt x="148" y="1318"/>
                        <a:pt x="94" y="1269"/>
                        <a:pt x="94" y="1206"/>
                      </a:cubicBezTo>
                      <a:lnTo>
                        <a:pt x="94" y="207"/>
                      </a:lnTo>
                      <a:cubicBezTo>
                        <a:pt x="94" y="148"/>
                        <a:pt x="148" y="94"/>
                        <a:pt x="211" y="94"/>
                      </a:cubicBezTo>
                      <a:cubicBezTo>
                        <a:pt x="275" y="94"/>
                        <a:pt x="324" y="143"/>
                        <a:pt x="324" y="207"/>
                      </a:cubicBezTo>
                      <a:close/>
                    </a:path>
                  </a:pathLst>
                </a:custGeom>
                <a:noFill/>
                <a:ln w="725" cap="flat" cmpd="sng">
                  <a:solidFill>
                    <a:srgbClr val="ACAEB7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Google Shape;1269;p29">
                  <a:extLst>
                    <a:ext uri="{FF2B5EF4-FFF2-40B4-BE49-F238E27FC236}">
                      <a16:creationId xmlns:a16="http://schemas.microsoft.com/office/drawing/2014/main" id="{BC754142-FFE4-130A-FEAC-755CCCF90B8C}"/>
                    </a:ext>
                  </a:extLst>
                </p:cNvPr>
                <p:cNvSpPr/>
                <p:nvPr/>
              </p:nvSpPr>
              <p:spPr>
                <a:xfrm>
                  <a:off x="3286315" y="3672658"/>
                  <a:ext cx="44432" cy="18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1323" extrusionOk="0">
                      <a:moveTo>
                        <a:pt x="162" y="0"/>
                      </a:moveTo>
                      <a:cubicBezTo>
                        <a:pt x="69" y="0"/>
                        <a:pt x="1" y="74"/>
                        <a:pt x="1" y="162"/>
                      </a:cubicBezTo>
                      <a:lnTo>
                        <a:pt x="1" y="1161"/>
                      </a:lnTo>
                      <a:cubicBezTo>
                        <a:pt x="1" y="1249"/>
                        <a:pt x="69" y="1322"/>
                        <a:pt x="162" y="1322"/>
                      </a:cubicBezTo>
                      <a:cubicBezTo>
                        <a:pt x="251" y="1322"/>
                        <a:pt x="324" y="1249"/>
                        <a:pt x="324" y="1161"/>
                      </a:cubicBezTo>
                      <a:lnTo>
                        <a:pt x="324" y="162"/>
                      </a:lnTo>
                      <a:cubicBezTo>
                        <a:pt x="324" y="74"/>
                        <a:pt x="251" y="0"/>
                        <a:pt x="162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Google Shape;1270;p29">
                  <a:extLst>
                    <a:ext uri="{FF2B5EF4-FFF2-40B4-BE49-F238E27FC236}">
                      <a16:creationId xmlns:a16="http://schemas.microsoft.com/office/drawing/2014/main" id="{9097B14D-0191-DB0D-B8FA-B0C8A204FF3A}"/>
                    </a:ext>
                  </a:extLst>
                </p:cNvPr>
                <p:cNvSpPr/>
                <p:nvPr/>
              </p:nvSpPr>
              <p:spPr>
                <a:xfrm>
                  <a:off x="3379705" y="3718325"/>
                  <a:ext cx="22353" cy="9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657" extrusionOk="0">
                      <a:moveTo>
                        <a:pt x="79" y="0"/>
                      </a:moveTo>
                      <a:cubicBezTo>
                        <a:pt x="35" y="0"/>
                        <a:pt x="1" y="34"/>
                        <a:pt x="1" y="78"/>
                      </a:cubicBezTo>
                      <a:lnTo>
                        <a:pt x="1" y="578"/>
                      </a:lnTo>
                      <a:cubicBezTo>
                        <a:pt x="1" y="622"/>
                        <a:pt x="35" y="656"/>
                        <a:pt x="79" y="656"/>
                      </a:cubicBezTo>
                      <a:cubicBezTo>
                        <a:pt x="123" y="656"/>
                        <a:pt x="162" y="622"/>
                        <a:pt x="162" y="578"/>
                      </a:cubicBezTo>
                      <a:lnTo>
                        <a:pt x="162" y="78"/>
                      </a:lnTo>
                      <a:cubicBezTo>
                        <a:pt x="162" y="34"/>
                        <a:pt x="123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Google Shape;1271;p29">
                  <a:extLst>
                    <a:ext uri="{FF2B5EF4-FFF2-40B4-BE49-F238E27FC236}">
                      <a16:creationId xmlns:a16="http://schemas.microsoft.com/office/drawing/2014/main" id="{BE78F833-8688-A3A4-8729-080F6E7FC599}"/>
                    </a:ext>
                  </a:extLst>
                </p:cNvPr>
                <p:cNvSpPr/>
                <p:nvPr/>
              </p:nvSpPr>
              <p:spPr>
                <a:xfrm>
                  <a:off x="3376963" y="4048686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5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0" y="64"/>
                        <a:pt x="65" y="54"/>
                        <a:pt x="65" y="35"/>
                      </a:cubicBezTo>
                      <a:cubicBezTo>
                        <a:pt x="65" y="15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Google Shape;1272;p29">
                  <a:extLst>
                    <a:ext uri="{FF2B5EF4-FFF2-40B4-BE49-F238E27FC236}">
                      <a16:creationId xmlns:a16="http://schemas.microsoft.com/office/drawing/2014/main" id="{6086D9B9-122B-84FD-7454-3787E9756E74}"/>
                    </a:ext>
                  </a:extLst>
                </p:cNvPr>
                <p:cNvSpPr/>
                <p:nvPr/>
              </p:nvSpPr>
              <p:spPr>
                <a:xfrm>
                  <a:off x="3376963" y="4031269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0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0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oogle Shape;1273;p29">
                  <a:extLst>
                    <a:ext uri="{FF2B5EF4-FFF2-40B4-BE49-F238E27FC236}">
                      <a16:creationId xmlns:a16="http://schemas.microsoft.com/office/drawing/2014/main" id="{702FBBA3-7140-840B-1948-2018330DC063}"/>
                    </a:ext>
                  </a:extLst>
                </p:cNvPr>
                <p:cNvSpPr/>
                <p:nvPr/>
              </p:nvSpPr>
              <p:spPr>
                <a:xfrm>
                  <a:off x="3376963" y="4013167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29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29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" name="Google Shape;1274;p29">
                  <a:extLst>
                    <a:ext uri="{FF2B5EF4-FFF2-40B4-BE49-F238E27FC236}">
                      <a16:creationId xmlns:a16="http://schemas.microsoft.com/office/drawing/2014/main" id="{68BEAA88-FB72-2CDC-7B45-88BF0D87754A}"/>
                    </a:ext>
                  </a:extLst>
                </p:cNvPr>
                <p:cNvSpPr/>
                <p:nvPr/>
              </p:nvSpPr>
              <p:spPr>
                <a:xfrm>
                  <a:off x="3376963" y="3994928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6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0" y="64"/>
                        <a:pt x="65" y="50"/>
                        <a:pt x="65" y="30"/>
                      </a:cubicBezTo>
                      <a:cubicBezTo>
                        <a:pt x="65" y="16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Google Shape;1275;p29">
                  <a:extLst>
                    <a:ext uri="{FF2B5EF4-FFF2-40B4-BE49-F238E27FC236}">
                      <a16:creationId xmlns:a16="http://schemas.microsoft.com/office/drawing/2014/main" id="{D4825766-496B-485C-2883-E6F2F037380E}"/>
                    </a:ext>
                  </a:extLst>
                </p:cNvPr>
                <p:cNvSpPr/>
                <p:nvPr/>
              </p:nvSpPr>
              <p:spPr>
                <a:xfrm>
                  <a:off x="3395202" y="4048686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5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5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Google Shape;1276;p29">
                  <a:extLst>
                    <a:ext uri="{FF2B5EF4-FFF2-40B4-BE49-F238E27FC236}">
                      <a16:creationId xmlns:a16="http://schemas.microsoft.com/office/drawing/2014/main" id="{683FDFB3-7E69-0944-EA3F-6491C409552C}"/>
                    </a:ext>
                  </a:extLst>
                </p:cNvPr>
                <p:cNvSpPr/>
                <p:nvPr/>
              </p:nvSpPr>
              <p:spPr>
                <a:xfrm>
                  <a:off x="3395202" y="4031269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0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0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oogle Shape;1277;p29">
                  <a:extLst>
                    <a:ext uri="{FF2B5EF4-FFF2-40B4-BE49-F238E27FC236}">
                      <a16:creationId xmlns:a16="http://schemas.microsoft.com/office/drawing/2014/main" id="{50372E8E-59AD-C4E7-59B2-E48E5A1C1049}"/>
                    </a:ext>
                  </a:extLst>
                </p:cNvPr>
                <p:cNvSpPr/>
                <p:nvPr/>
              </p:nvSpPr>
              <p:spPr>
                <a:xfrm>
                  <a:off x="3395202" y="4013167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29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29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Google Shape;1278;p29">
                  <a:extLst>
                    <a:ext uri="{FF2B5EF4-FFF2-40B4-BE49-F238E27FC236}">
                      <a16:creationId xmlns:a16="http://schemas.microsoft.com/office/drawing/2014/main" id="{81428D8F-1E33-71C5-BDDE-D21D672DAD1E}"/>
                    </a:ext>
                  </a:extLst>
                </p:cNvPr>
                <p:cNvSpPr/>
                <p:nvPr/>
              </p:nvSpPr>
              <p:spPr>
                <a:xfrm>
                  <a:off x="3395202" y="3994928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6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6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Google Shape;1279;p29">
                  <a:extLst>
                    <a:ext uri="{FF2B5EF4-FFF2-40B4-BE49-F238E27FC236}">
                      <a16:creationId xmlns:a16="http://schemas.microsoft.com/office/drawing/2014/main" id="{61EEA7DA-3817-A303-4645-8BB2D0FE693B}"/>
                    </a:ext>
                  </a:extLst>
                </p:cNvPr>
                <p:cNvSpPr/>
                <p:nvPr/>
              </p:nvSpPr>
              <p:spPr>
                <a:xfrm>
                  <a:off x="3376963" y="3519477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5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5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Google Shape;1280;p29">
                  <a:extLst>
                    <a:ext uri="{FF2B5EF4-FFF2-40B4-BE49-F238E27FC236}">
                      <a16:creationId xmlns:a16="http://schemas.microsoft.com/office/drawing/2014/main" id="{023E1F76-5DB4-48FC-4D80-E8DD335D3E5E}"/>
                    </a:ext>
                  </a:extLst>
                </p:cNvPr>
                <p:cNvSpPr/>
                <p:nvPr/>
              </p:nvSpPr>
              <p:spPr>
                <a:xfrm>
                  <a:off x="3376963" y="3501375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4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5" y="64"/>
                        <a:pt x="65" y="54"/>
                        <a:pt x="65" y="34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Google Shape;1281;p29">
                  <a:extLst>
                    <a:ext uri="{FF2B5EF4-FFF2-40B4-BE49-F238E27FC236}">
                      <a16:creationId xmlns:a16="http://schemas.microsoft.com/office/drawing/2014/main" id="{8B492BCA-DF8C-1E14-742F-D94F7AEB0273}"/>
                    </a:ext>
                  </a:extLst>
                </p:cNvPr>
                <p:cNvSpPr/>
                <p:nvPr/>
              </p:nvSpPr>
              <p:spPr>
                <a:xfrm>
                  <a:off x="3376963" y="3483822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1"/>
                        <a:pt x="1" y="30"/>
                      </a:cubicBezTo>
                      <a:cubicBezTo>
                        <a:pt x="1" y="50"/>
                        <a:pt x="16" y="65"/>
                        <a:pt x="35" y="65"/>
                      </a:cubicBezTo>
                      <a:cubicBezTo>
                        <a:pt x="55" y="65"/>
                        <a:pt x="65" y="50"/>
                        <a:pt x="65" y="30"/>
                      </a:cubicBezTo>
                      <a:cubicBezTo>
                        <a:pt x="65" y="11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Google Shape;1282;p29">
                  <a:extLst>
                    <a:ext uri="{FF2B5EF4-FFF2-40B4-BE49-F238E27FC236}">
                      <a16:creationId xmlns:a16="http://schemas.microsoft.com/office/drawing/2014/main" id="{2B7C8851-24EC-E663-4040-878AE6C0C8A6}"/>
                    </a:ext>
                  </a:extLst>
                </p:cNvPr>
                <p:cNvSpPr/>
                <p:nvPr/>
              </p:nvSpPr>
              <p:spPr>
                <a:xfrm>
                  <a:off x="3376963" y="3465720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5" y="64"/>
                        <a:pt x="65" y="50"/>
                        <a:pt x="65" y="30"/>
                      </a:cubicBezTo>
                      <a:cubicBezTo>
                        <a:pt x="65" y="15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Google Shape;1283;p29">
                  <a:extLst>
                    <a:ext uri="{FF2B5EF4-FFF2-40B4-BE49-F238E27FC236}">
                      <a16:creationId xmlns:a16="http://schemas.microsoft.com/office/drawing/2014/main" id="{49F4A09C-B6C3-AA21-2E40-E49138A9FEEC}"/>
                    </a:ext>
                  </a:extLst>
                </p:cNvPr>
                <p:cNvSpPr/>
                <p:nvPr/>
              </p:nvSpPr>
              <p:spPr>
                <a:xfrm>
                  <a:off x="3395202" y="3519477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5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Google Shape;1284;p29">
                  <a:extLst>
                    <a:ext uri="{FF2B5EF4-FFF2-40B4-BE49-F238E27FC236}">
                      <a16:creationId xmlns:a16="http://schemas.microsoft.com/office/drawing/2014/main" id="{68B2394C-BEA0-E348-8E44-AF113205B5C3}"/>
                    </a:ext>
                  </a:extLst>
                </p:cNvPr>
                <p:cNvSpPr/>
                <p:nvPr/>
              </p:nvSpPr>
              <p:spPr>
                <a:xfrm>
                  <a:off x="3395202" y="3501375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4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Google Shape;1285;p29">
                  <a:extLst>
                    <a:ext uri="{FF2B5EF4-FFF2-40B4-BE49-F238E27FC236}">
                      <a16:creationId xmlns:a16="http://schemas.microsoft.com/office/drawing/2014/main" id="{A90320BF-5036-2ACE-C6A9-360AC489040E}"/>
                    </a:ext>
                  </a:extLst>
                </p:cNvPr>
                <p:cNvSpPr/>
                <p:nvPr/>
              </p:nvSpPr>
              <p:spPr>
                <a:xfrm>
                  <a:off x="3395202" y="3483822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1"/>
                        <a:pt x="0" y="30"/>
                      </a:cubicBezTo>
                      <a:cubicBezTo>
                        <a:pt x="0" y="50"/>
                        <a:pt x="15" y="65"/>
                        <a:pt x="30" y="65"/>
                      </a:cubicBezTo>
                      <a:cubicBezTo>
                        <a:pt x="49" y="65"/>
                        <a:pt x="64" y="50"/>
                        <a:pt x="64" y="30"/>
                      </a:cubicBezTo>
                      <a:cubicBezTo>
                        <a:pt x="64" y="11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Google Shape;1286;p29">
                  <a:extLst>
                    <a:ext uri="{FF2B5EF4-FFF2-40B4-BE49-F238E27FC236}">
                      <a16:creationId xmlns:a16="http://schemas.microsoft.com/office/drawing/2014/main" id="{79D21DB7-E46D-F1E2-D3BA-C3EBC9F90169}"/>
                    </a:ext>
                  </a:extLst>
                </p:cNvPr>
                <p:cNvSpPr/>
                <p:nvPr/>
              </p:nvSpPr>
              <p:spPr>
                <a:xfrm>
                  <a:off x="3395202" y="3465720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" name="Google Shape;1287;p29">
                <a:extLst>
                  <a:ext uri="{FF2B5EF4-FFF2-40B4-BE49-F238E27FC236}">
                    <a16:creationId xmlns:a16="http://schemas.microsoft.com/office/drawing/2014/main" id="{122C1F41-D2DD-B586-A525-EAF4D59E34BD}"/>
                  </a:ext>
                </a:extLst>
              </p:cNvPr>
              <p:cNvGrpSpPr/>
              <p:nvPr/>
            </p:nvGrpSpPr>
            <p:grpSpPr>
              <a:xfrm>
                <a:off x="512870" y="1342666"/>
                <a:ext cx="3302291" cy="1769225"/>
                <a:chOff x="512870" y="1342666"/>
                <a:chExt cx="3302291" cy="1769225"/>
              </a:xfrm>
            </p:grpSpPr>
            <p:sp>
              <p:nvSpPr>
                <p:cNvPr id="10" name="Google Shape;1289;p29">
                  <a:extLst>
                    <a:ext uri="{FF2B5EF4-FFF2-40B4-BE49-F238E27FC236}">
                      <a16:creationId xmlns:a16="http://schemas.microsoft.com/office/drawing/2014/main" id="{65D97B61-4B6D-247D-8638-F22BFA248D76}"/>
                    </a:ext>
                  </a:extLst>
                </p:cNvPr>
                <p:cNvSpPr txBox="1"/>
                <p:nvPr/>
              </p:nvSpPr>
              <p:spPr>
                <a:xfrm>
                  <a:off x="512870" y="1342666"/>
                  <a:ext cx="1541100" cy="8829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F413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Bonus, Bonus month, Tax on Bonus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41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11" name="Google Shape;1290;p29">
                  <a:extLst>
                    <a:ext uri="{FF2B5EF4-FFF2-40B4-BE49-F238E27FC236}">
                      <a16:creationId xmlns:a16="http://schemas.microsoft.com/office/drawing/2014/main" id="{CFEB0352-8CFD-60C3-0FA2-93D55B6440A0}"/>
                    </a:ext>
                  </a:extLst>
                </p:cNvPr>
                <p:cNvSpPr/>
                <p:nvPr/>
              </p:nvSpPr>
              <p:spPr>
                <a:xfrm>
                  <a:off x="3402681" y="1636128"/>
                  <a:ext cx="412480" cy="147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8694" extrusionOk="0">
                      <a:moveTo>
                        <a:pt x="152" y="0"/>
                      </a:moveTo>
                      <a:cubicBezTo>
                        <a:pt x="69" y="0"/>
                        <a:pt x="0" y="64"/>
                        <a:pt x="0" y="147"/>
                      </a:cubicBezTo>
                      <a:cubicBezTo>
                        <a:pt x="0" y="231"/>
                        <a:pt x="69" y="299"/>
                        <a:pt x="152" y="299"/>
                      </a:cubicBezTo>
                      <a:cubicBezTo>
                        <a:pt x="372" y="299"/>
                        <a:pt x="549" y="475"/>
                        <a:pt x="549" y="696"/>
                      </a:cubicBezTo>
                      <a:lnTo>
                        <a:pt x="549" y="7993"/>
                      </a:lnTo>
                      <a:cubicBezTo>
                        <a:pt x="549" y="8380"/>
                        <a:pt x="862" y="8693"/>
                        <a:pt x="1249" y="8693"/>
                      </a:cubicBezTo>
                      <a:lnTo>
                        <a:pt x="2282" y="8693"/>
                      </a:lnTo>
                      <a:cubicBezTo>
                        <a:pt x="2366" y="8693"/>
                        <a:pt x="2429" y="8625"/>
                        <a:pt x="2429" y="8542"/>
                      </a:cubicBezTo>
                      <a:cubicBezTo>
                        <a:pt x="2429" y="8458"/>
                        <a:pt x="2366" y="8395"/>
                        <a:pt x="2282" y="8395"/>
                      </a:cubicBezTo>
                      <a:lnTo>
                        <a:pt x="1249" y="8395"/>
                      </a:lnTo>
                      <a:cubicBezTo>
                        <a:pt x="1029" y="8395"/>
                        <a:pt x="847" y="8213"/>
                        <a:pt x="847" y="7993"/>
                      </a:cubicBezTo>
                      <a:lnTo>
                        <a:pt x="847" y="696"/>
                      </a:lnTo>
                      <a:cubicBezTo>
                        <a:pt x="847" y="314"/>
                        <a:pt x="5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" name="Google Shape;1291;p29">
                  <a:extLst>
                    <a:ext uri="{FF2B5EF4-FFF2-40B4-BE49-F238E27FC236}">
                      <a16:creationId xmlns:a16="http://schemas.microsoft.com/office/drawing/2014/main" id="{0811C75F-DC24-5C63-AFA7-DD02AE4E4B28}"/>
                    </a:ext>
                  </a:extLst>
                </p:cNvPr>
                <p:cNvSpPr/>
                <p:nvPr/>
              </p:nvSpPr>
              <p:spPr>
                <a:xfrm>
                  <a:off x="2145334" y="1364350"/>
                  <a:ext cx="1284818" cy="7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9" h="5408" extrusionOk="0">
                      <a:moveTo>
                        <a:pt x="1171" y="1"/>
                      </a:moveTo>
                      <a:cubicBezTo>
                        <a:pt x="1107" y="1"/>
                        <a:pt x="1058" y="35"/>
                        <a:pt x="1028" y="84"/>
                      </a:cubicBezTo>
                      <a:lnTo>
                        <a:pt x="490" y="84"/>
                      </a:lnTo>
                      <a:cubicBezTo>
                        <a:pt x="284" y="84"/>
                        <a:pt x="118" y="250"/>
                        <a:pt x="118" y="456"/>
                      </a:cubicBezTo>
                      <a:lnTo>
                        <a:pt x="118" y="3865"/>
                      </a:lnTo>
                      <a:cubicBezTo>
                        <a:pt x="49" y="3884"/>
                        <a:pt x="0" y="3948"/>
                        <a:pt x="0" y="4022"/>
                      </a:cubicBezTo>
                      <a:lnTo>
                        <a:pt x="0" y="4521"/>
                      </a:lnTo>
                      <a:cubicBezTo>
                        <a:pt x="0" y="4595"/>
                        <a:pt x="49" y="4653"/>
                        <a:pt x="118" y="4673"/>
                      </a:cubicBezTo>
                      <a:lnTo>
                        <a:pt x="118" y="5035"/>
                      </a:lnTo>
                      <a:cubicBezTo>
                        <a:pt x="118" y="5241"/>
                        <a:pt x="284" y="5407"/>
                        <a:pt x="490" y="5407"/>
                      </a:cubicBezTo>
                      <a:lnTo>
                        <a:pt x="8997" y="5407"/>
                      </a:lnTo>
                      <a:cubicBezTo>
                        <a:pt x="9202" y="5407"/>
                        <a:pt x="9369" y="5241"/>
                        <a:pt x="9369" y="5035"/>
                      </a:cubicBezTo>
                      <a:lnTo>
                        <a:pt x="9369" y="456"/>
                      </a:lnTo>
                      <a:cubicBezTo>
                        <a:pt x="9369" y="250"/>
                        <a:pt x="9202" y="84"/>
                        <a:pt x="8997" y="84"/>
                      </a:cubicBezTo>
                      <a:lnTo>
                        <a:pt x="1724" y="84"/>
                      </a:lnTo>
                      <a:cubicBezTo>
                        <a:pt x="1695" y="35"/>
                        <a:pt x="1641" y="1"/>
                        <a:pt x="1582" y="1"/>
                      </a:cubicBezTo>
                      <a:cubicBezTo>
                        <a:pt x="1523" y="1"/>
                        <a:pt x="1469" y="35"/>
                        <a:pt x="1440" y="84"/>
                      </a:cubicBezTo>
                      <a:lnTo>
                        <a:pt x="1308" y="84"/>
                      </a:lnTo>
                      <a:cubicBezTo>
                        <a:pt x="1283" y="35"/>
                        <a:pt x="1229" y="1"/>
                        <a:pt x="11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Google Shape;1292;p29">
                  <a:extLst>
                    <a:ext uri="{FF2B5EF4-FFF2-40B4-BE49-F238E27FC236}">
                      <a16:creationId xmlns:a16="http://schemas.microsoft.com/office/drawing/2014/main" id="{D5ABC4A4-5E06-C763-D9C3-0735D27343AC}"/>
                    </a:ext>
                  </a:extLst>
                </p:cNvPr>
                <p:cNvSpPr/>
                <p:nvPr/>
              </p:nvSpPr>
              <p:spPr>
                <a:xfrm>
                  <a:off x="2191549" y="1375732"/>
                  <a:ext cx="1222559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5" h="5325" extrusionOk="0">
                      <a:moveTo>
                        <a:pt x="373" y="1"/>
                      </a:moveTo>
                      <a:cubicBezTo>
                        <a:pt x="167" y="1"/>
                        <a:pt x="1" y="167"/>
                        <a:pt x="1" y="373"/>
                      </a:cubicBezTo>
                      <a:lnTo>
                        <a:pt x="1" y="4952"/>
                      </a:lnTo>
                      <a:cubicBezTo>
                        <a:pt x="1" y="5158"/>
                        <a:pt x="167" y="5324"/>
                        <a:pt x="373" y="5324"/>
                      </a:cubicBezTo>
                      <a:lnTo>
                        <a:pt x="8542" y="5324"/>
                      </a:lnTo>
                      <a:cubicBezTo>
                        <a:pt x="8748" y="5324"/>
                        <a:pt x="8914" y="5158"/>
                        <a:pt x="8914" y="4952"/>
                      </a:cubicBezTo>
                      <a:lnTo>
                        <a:pt x="8914" y="373"/>
                      </a:lnTo>
                      <a:cubicBezTo>
                        <a:pt x="8914" y="167"/>
                        <a:pt x="8748" y="1"/>
                        <a:pt x="8542" y="1"/>
                      </a:cubicBezTo>
                      <a:close/>
                    </a:path>
                  </a:pathLst>
                </a:custGeom>
                <a:solidFill>
                  <a:srgbClr val="8588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Google Shape;1293;p29">
                  <a:extLst>
                    <a:ext uri="{FF2B5EF4-FFF2-40B4-BE49-F238E27FC236}">
                      <a16:creationId xmlns:a16="http://schemas.microsoft.com/office/drawing/2014/main" id="{D3E13B49-8E75-9B49-4205-8242665FAB6B}"/>
                    </a:ext>
                  </a:extLst>
                </p:cNvPr>
                <p:cNvSpPr/>
                <p:nvPr/>
              </p:nvSpPr>
              <p:spPr>
                <a:xfrm>
                  <a:off x="2128466" y="1893558"/>
                  <a:ext cx="45117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824" extrusionOk="0">
                      <a:moveTo>
                        <a:pt x="167" y="1"/>
                      </a:moveTo>
                      <a:cubicBezTo>
                        <a:pt x="74" y="1"/>
                        <a:pt x="1" y="74"/>
                        <a:pt x="1" y="163"/>
                      </a:cubicBezTo>
                      <a:lnTo>
                        <a:pt x="1" y="662"/>
                      </a:lnTo>
                      <a:cubicBezTo>
                        <a:pt x="1" y="750"/>
                        <a:pt x="74" y="824"/>
                        <a:pt x="167" y="824"/>
                      </a:cubicBezTo>
                      <a:cubicBezTo>
                        <a:pt x="255" y="824"/>
                        <a:pt x="329" y="750"/>
                        <a:pt x="329" y="662"/>
                      </a:cubicBezTo>
                      <a:lnTo>
                        <a:pt x="329" y="163"/>
                      </a:lnTo>
                      <a:cubicBezTo>
                        <a:pt x="329" y="74"/>
                        <a:pt x="255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B7B3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Google Shape;1294;p29">
                  <a:extLst>
                    <a:ext uri="{FF2B5EF4-FFF2-40B4-BE49-F238E27FC236}">
                      <a16:creationId xmlns:a16="http://schemas.microsoft.com/office/drawing/2014/main" id="{9118F0A6-6D1F-8EB6-B578-E37644342F9F}"/>
                    </a:ext>
                  </a:extLst>
                </p:cNvPr>
                <p:cNvSpPr/>
                <p:nvPr/>
              </p:nvSpPr>
              <p:spPr>
                <a:xfrm>
                  <a:off x="2266837" y="1364350"/>
                  <a:ext cx="44432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824" extrusionOk="0">
                      <a:moveTo>
                        <a:pt x="162" y="1"/>
                      </a:moveTo>
                      <a:cubicBezTo>
                        <a:pt x="74" y="1"/>
                        <a:pt x="0" y="74"/>
                        <a:pt x="0" y="162"/>
                      </a:cubicBezTo>
                      <a:lnTo>
                        <a:pt x="0" y="662"/>
                      </a:lnTo>
                      <a:cubicBezTo>
                        <a:pt x="0" y="750"/>
                        <a:pt x="74" y="823"/>
                        <a:pt x="162" y="823"/>
                      </a:cubicBezTo>
                      <a:cubicBezTo>
                        <a:pt x="255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5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Google Shape;1295;p29">
                  <a:extLst>
                    <a:ext uri="{FF2B5EF4-FFF2-40B4-BE49-F238E27FC236}">
                      <a16:creationId xmlns:a16="http://schemas.microsoft.com/office/drawing/2014/main" id="{56EA662D-B6EF-16E9-FC89-2AF87C0D3185}"/>
                    </a:ext>
                  </a:extLst>
                </p:cNvPr>
                <p:cNvSpPr/>
                <p:nvPr/>
              </p:nvSpPr>
              <p:spPr>
                <a:xfrm>
                  <a:off x="2323201" y="1364350"/>
                  <a:ext cx="44569" cy="11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824" extrusionOk="0">
                      <a:moveTo>
                        <a:pt x="162" y="1"/>
                      </a:moveTo>
                      <a:cubicBezTo>
                        <a:pt x="74" y="1"/>
                        <a:pt x="1" y="74"/>
                        <a:pt x="1" y="162"/>
                      </a:cubicBezTo>
                      <a:lnTo>
                        <a:pt x="1" y="662"/>
                      </a:lnTo>
                      <a:cubicBezTo>
                        <a:pt x="1" y="750"/>
                        <a:pt x="74" y="823"/>
                        <a:pt x="162" y="823"/>
                      </a:cubicBezTo>
                      <a:cubicBezTo>
                        <a:pt x="256" y="823"/>
                        <a:pt x="324" y="750"/>
                        <a:pt x="324" y="662"/>
                      </a:cubicBezTo>
                      <a:lnTo>
                        <a:pt x="324" y="162"/>
                      </a:lnTo>
                      <a:cubicBezTo>
                        <a:pt x="324" y="74"/>
                        <a:pt x="256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9591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Google Shape;1296;p29">
                  <a:extLst>
                    <a:ext uri="{FF2B5EF4-FFF2-40B4-BE49-F238E27FC236}">
                      <a16:creationId xmlns:a16="http://schemas.microsoft.com/office/drawing/2014/main" id="{B7EE4E58-22EA-369D-B4F0-F03BE3490103}"/>
                    </a:ext>
                  </a:extLst>
                </p:cNvPr>
                <p:cNvSpPr/>
                <p:nvPr/>
              </p:nvSpPr>
              <p:spPr>
                <a:xfrm>
                  <a:off x="2144648" y="1375732"/>
                  <a:ext cx="1222421" cy="7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4" h="5325" extrusionOk="0">
                      <a:moveTo>
                        <a:pt x="372" y="1"/>
                      </a:moveTo>
                      <a:cubicBezTo>
                        <a:pt x="167" y="1"/>
                        <a:pt x="0" y="167"/>
                        <a:pt x="0" y="373"/>
                      </a:cubicBezTo>
                      <a:lnTo>
                        <a:pt x="0" y="4952"/>
                      </a:lnTo>
                      <a:cubicBezTo>
                        <a:pt x="0" y="5158"/>
                        <a:pt x="167" y="5324"/>
                        <a:pt x="372" y="5324"/>
                      </a:cubicBezTo>
                      <a:lnTo>
                        <a:pt x="8541" y="5324"/>
                      </a:lnTo>
                      <a:cubicBezTo>
                        <a:pt x="8747" y="5324"/>
                        <a:pt x="8913" y="5158"/>
                        <a:pt x="8913" y="4952"/>
                      </a:cubicBezTo>
                      <a:lnTo>
                        <a:pt x="8913" y="373"/>
                      </a:lnTo>
                      <a:cubicBezTo>
                        <a:pt x="8913" y="167"/>
                        <a:pt x="8747" y="1"/>
                        <a:pt x="8541" y="1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Google Shape;1297;p29">
                  <a:extLst>
                    <a:ext uri="{FF2B5EF4-FFF2-40B4-BE49-F238E27FC236}">
                      <a16:creationId xmlns:a16="http://schemas.microsoft.com/office/drawing/2014/main" id="{4D441B2C-A590-F6E5-6E88-E5BE4F7E45D0}"/>
                    </a:ext>
                  </a:extLst>
                </p:cNvPr>
                <p:cNvSpPr/>
                <p:nvPr/>
              </p:nvSpPr>
              <p:spPr>
                <a:xfrm>
                  <a:off x="2237901" y="1441009"/>
                  <a:ext cx="1016307" cy="59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4369" extrusionOk="0">
                      <a:moveTo>
                        <a:pt x="1" y="0"/>
                      </a:moveTo>
                      <a:lnTo>
                        <a:pt x="1" y="4369"/>
                      </a:lnTo>
                      <a:lnTo>
                        <a:pt x="7411" y="4369"/>
                      </a:lnTo>
                      <a:lnTo>
                        <a:pt x="74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Google Shape;1298;p29">
                  <a:extLst>
                    <a:ext uri="{FF2B5EF4-FFF2-40B4-BE49-F238E27FC236}">
                      <a16:creationId xmlns:a16="http://schemas.microsoft.com/office/drawing/2014/main" id="{F908DD18-9E30-E284-756E-CC76A6DC84E1}"/>
                    </a:ext>
                  </a:extLst>
                </p:cNvPr>
                <p:cNvSpPr/>
                <p:nvPr/>
              </p:nvSpPr>
              <p:spPr>
                <a:xfrm>
                  <a:off x="2168784" y="1987634"/>
                  <a:ext cx="53208" cy="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3" extrusionOk="0">
                      <a:moveTo>
                        <a:pt x="191" y="1"/>
                      </a:moveTo>
                      <a:cubicBezTo>
                        <a:pt x="89" y="1"/>
                        <a:pt x="0" y="84"/>
                        <a:pt x="0" y="192"/>
                      </a:cubicBezTo>
                      <a:cubicBezTo>
                        <a:pt x="0" y="299"/>
                        <a:pt x="89" y="383"/>
                        <a:pt x="191" y="383"/>
                      </a:cubicBezTo>
                      <a:cubicBezTo>
                        <a:pt x="299" y="383"/>
                        <a:pt x="387" y="299"/>
                        <a:pt x="387" y="192"/>
                      </a:cubicBezTo>
                      <a:cubicBezTo>
                        <a:pt x="387" y="84"/>
                        <a:pt x="299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Google Shape;1299;p29">
                  <a:extLst>
                    <a:ext uri="{FF2B5EF4-FFF2-40B4-BE49-F238E27FC236}">
                      <a16:creationId xmlns:a16="http://schemas.microsoft.com/office/drawing/2014/main" id="{EEAC940A-E3EF-8831-FC03-3A0866499182}"/>
                    </a:ext>
                  </a:extLst>
                </p:cNvPr>
                <p:cNvSpPr/>
                <p:nvPr/>
              </p:nvSpPr>
              <p:spPr>
                <a:xfrm>
                  <a:off x="2177561" y="1995725"/>
                  <a:ext cx="35655" cy="3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65" extrusionOk="0">
                      <a:moveTo>
                        <a:pt x="127" y="0"/>
                      </a:moveTo>
                      <a:cubicBezTo>
                        <a:pt x="59" y="0"/>
                        <a:pt x="0" y="59"/>
                        <a:pt x="0" y="133"/>
                      </a:cubicBezTo>
                      <a:cubicBezTo>
                        <a:pt x="0" y="206"/>
                        <a:pt x="59" y="265"/>
                        <a:pt x="127" y="265"/>
                      </a:cubicBezTo>
                      <a:cubicBezTo>
                        <a:pt x="201" y="265"/>
                        <a:pt x="260" y="206"/>
                        <a:pt x="260" y="133"/>
                      </a:cubicBezTo>
                      <a:cubicBezTo>
                        <a:pt x="260" y="59"/>
                        <a:pt x="201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Google Shape;1300;p29">
                  <a:extLst>
                    <a:ext uri="{FF2B5EF4-FFF2-40B4-BE49-F238E27FC236}">
                      <a16:creationId xmlns:a16="http://schemas.microsoft.com/office/drawing/2014/main" id="{DC7BFC18-F52C-4459-B34E-F2359CC22F89}"/>
                    </a:ext>
                  </a:extLst>
                </p:cNvPr>
                <p:cNvSpPr/>
                <p:nvPr/>
              </p:nvSpPr>
              <p:spPr>
                <a:xfrm>
                  <a:off x="2187572" y="2006421"/>
                  <a:ext cx="15633" cy="1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09" extrusionOk="0">
                      <a:moveTo>
                        <a:pt x="54" y="1"/>
                      </a:moveTo>
                      <a:cubicBezTo>
                        <a:pt x="25" y="1"/>
                        <a:pt x="1" y="25"/>
                        <a:pt x="1" y="55"/>
                      </a:cubicBezTo>
                      <a:cubicBezTo>
                        <a:pt x="1" y="84"/>
                        <a:pt x="25" y="108"/>
                        <a:pt x="54" y="108"/>
                      </a:cubicBezTo>
                      <a:cubicBezTo>
                        <a:pt x="89" y="108"/>
                        <a:pt x="113" y="84"/>
                        <a:pt x="113" y="55"/>
                      </a:cubicBezTo>
                      <a:cubicBezTo>
                        <a:pt x="113" y="25"/>
                        <a:pt x="8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Google Shape;1301;p29">
                  <a:extLst>
                    <a:ext uri="{FF2B5EF4-FFF2-40B4-BE49-F238E27FC236}">
                      <a16:creationId xmlns:a16="http://schemas.microsoft.com/office/drawing/2014/main" id="{E1875F2A-4F18-C31E-5102-9127503BC5AA}"/>
                    </a:ext>
                  </a:extLst>
                </p:cNvPr>
                <p:cNvSpPr/>
                <p:nvPr/>
              </p:nvSpPr>
              <p:spPr>
                <a:xfrm>
                  <a:off x="2182224" y="1944024"/>
                  <a:ext cx="26330" cy="2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97" extrusionOk="0">
                      <a:moveTo>
                        <a:pt x="93" y="0"/>
                      </a:moveTo>
                      <a:cubicBezTo>
                        <a:pt x="44" y="0"/>
                        <a:pt x="0" y="44"/>
                        <a:pt x="0" y="98"/>
                      </a:cubicBezTo>
                      <a:cubicBezTo>
                        <a:pt x="0" y="152"/>
                        <a:pt x="44" y="196"/>
                        <a:pt x="93" y="196"/>
                      </a:cubicBezTo>
                      <a:cubicBezTo>
                        <a:pt x="147" y="196"/>
                        <a:pt x="191" y="152"/>
                        <a:pt x="191" y="98"/>
                      </a:cubicBezTo>
                      <a:cubicBezTo>
                        <a:pt x="191" y="44"/>
                        <a:pt x="147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Google Shape;1302;p29">
                  <a:extLst>
                    <a:ext uri="{FF2B5EF4-FFF2-40B4-BE49-F238E27FC236}">
                      <a16:creationId xmlns:a16="http://schemas.microsoft.com/office/drawing/2014/main" id="{FE7942C5-E6E3-8749-2EDD-74D74F51C1C1}"/>
                    </a:ext>
                  </a:extLst>
                </p:cNvPr>
                <p:cNvSpPr/>
                <p:nvPr/>
              </p:nvSpPr>
              <p:spPr>
                <a:xfrm>
                  <a:off x="2186201" y="1948001"/>
                  <a:ext cx="18376" cy="1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33" extrusionOk="0">
                      <a:moveTo>
                        <a:pt x="64" y="1"/>
                      </a:moveTo>
                      <a:cubicBezTo>
                        <a:pt x="30" y="1"/>
                        <a:pt x="1" y="30"/>
                        <a:pt x="1" y="69"/>
                      </a:cubicBezTo>
                      <a:cubicBezTo>
                        <a:pt x="1" y="103"/>
                        <a:pt x="30" y="133"/>
                        <a:pt x="64" y="133"/>
                      </a:cubicBezTo>
                      <a:cubicBezTo>
                        <a:pt x="104" y="133"/>
                        <a:pt x="133" y="103"/>
                        <a:pt x="133" y="69"/>
                      </a:cubicBezTo>
                      <a:cubicBezTo>
                        <a:pt x="133" y="30"/>
                        <a:pt x="104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9C9C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Google Shape;1303;p29">
                  <a:extLst>
                    <a:ext uri="{FF2B5EF4-FFF2-40B4-BE49-F238E27FC236}">
                      <a16:creationId xmlns:a16="http://schemas.microsoft.com/office/drawing/2014/main" id="{D7A0D133-B26D-0189-827F-2C5CBCACBF29}"/>
                    </a:ext>
                  </a:extLst>
                </p:cNvPr>
                <p:cNvSpPr/>
                <p:nvPr/>
              </p:nvSpPr>
              <p:spPr>
                <a:xfrm>
                  <a:off x="2191549" y="1953349"/>
                  <a:ext cx="7542" cy="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0" extrusionOk="0">
                      <a:moveTo>
                        <a:pt x="25" y="1"/>
                      </a:moveTo>
                      <a:cubicBezTo>
                        <a:pt x="11" y="1"/>
                        <a:pt x="1" y="15"/>
                        <a:pt x="1" y="30"/>
                      </a:cubicBezTo>
                      <a:cubicBezTo>
                        <a:pt x="1" y="45"/>
                        <a:pt x="11" y="60"/>
                        <a:pt x="25" y="60"/>
                      </a:cubicBezTo>
                      <a:cubicBezTo>
                        <a:pt x="45" y="60"/>
                        <a:pt x="55" y="45"/>
                        <a:pt x="55" y="30"/>
                      </a:cubicBezTo>
                      <a:cubicBezTo>
                        <a:pt x="55" y="15"/>
                        <a:pt x="4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Google Shape;1304;p29">
                  <a:extLst>
                    <a:ext uri="{FF2B5EF4-FFF2-40B4-BE49-F238E27FC236}">
                      <a16:creationId xmlns:a16="http://schemas.microsoft.com/office/drawing/2014/main" id="{E505203F-5F9F-12AC-368D-4665782F648E}"/>
                    </a:ext>
                  </a:extLst>
                </p:cNvPr>
                <p:cNvSpPr/>
                <p:nvPr/>
              </p:nvSpPr>
              <p:spPr>
                <a:xfrm>
                  <a:off x="3279595" y="1637662"/>
                  <a:ext cx="57322" cy="19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412" fill="none" extrusionOk="0">
                      <a:moveTo>
                        <a:pt x="1" y="207"/>
                      </a:moveTo>
                      <a:lnTo>
                        <a:pt x="1" y="1206"/>
                      </a:lnTo>
                      <a:cubicBezTo>
                        <a:pt x="1" y="1318"/>
                        <a:pt x="94" y="1411"/>
                        <a:pt x="211" y="1411"/>
                      </a:cubicBezTo>
                      <a:cubicBezTo>
                        <a:pt x="324" y="1411"/>
                        <a:pt x="417" y="1318"/>
                        <a:pt x="417" y="1206"/>
                      </a:cubicBezTo>
                      <a:lnTo>
                        <a:pt x="417" y="207"/>
                      </a:lnTo>
                      <a:cubicBezTo>
                        <a:pt x="417" y="94"/>
                        <a:pt x="324" y="1"/>
                        <a:pt x="211" y="1"/>
                      </a:cubicBezTo>
                      <a:cubicBezTo>
                        <a:pt x="94" y="1"/>
                        <a:pt x="1" y="94"/>
                        <a:pt x="1" y="207"/>
                      </a:cubicBezTo>
                      <a:close/>
                      <a:moveTo>
                        <a:pt x="324" y="207"/>
                      </a:moveTo>
                      <a:lnTo>
                        <a:pt x="324" y="1206"/>
                      </a:lnTo>
                      <a:cubicBezTo>
                        <a:pt x="324" y="1269"/>
                        <a:pt x="275" y="1318"/>
                        <a:pt x="211" y="1318"/>
                      </a:cubicBezTo>
                      <a:cubicBezTo>
                        <a:pt x="148" y="1318"/>
                        <a:pt x="94" y="1269"/>
                        <a:pt x="94" y="1206"/>
                      </a:cubicBezTo>
                      <a:lnTo>
                        <a:pt x="94" y="207"/>
                      </a:lnTo>
                      <a:cubicBezTo>
                        <a:pt x="94" y="148"/>
                        <a:pt x="148" y="94"/>
                        <a:pt x="211" y="94"/>
                      </a:cubicBezTo>
                      <a:cubicBezTo>
                        <a:pt x="275" y="94"/>
                        <a:pt x="324" y="143"/>
                        <a:pt x="324" y="207"/>
                      </a:cubicBezTo>
                      <a:close/>
                    </a:path>
                  </a:pathLst>
                </a:custGeom>
                <a:noFill/>
                <a:ln w="725" cap="flat" cmpd="sng">
                  <a:solidFill>
                    <a:srgbClr val="ACAEB7"/>
                  </a:solidFill>
                  <a:prstDash val="solid"/>
                  <a:miter lim="48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Google Shape;1305;p29">
                  <a:extLst>
                    <a:ext uri="{FF2B5EF4-FFF2-40B4-BE49-F238E27FC236}">
                      <a16:creationId xmlns:a16="http://schemas.microsoft.com/office/drawing/2014/main" id="{3B4E12A7-CDA7-697E-5E64-62B7D77B610B}"/>
                    </a:ext>
                  </a:extLst>
                </p:cNvPr>
                <p:cNvSpPr/>
                <p:nvPr/>
              </p:nvSpPr>
              <p:spPr>
                <a:xfrm>
                  <a:off x="3286315" y="1643833"/>
                  <a:ext cx="44432" cy="18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1323" extrusionOk="0">
                      <a:moveTo>
                        <a:pt x="162" y="0"/>
                      </a:moveTo>
                      <a:cubicBezTo>
                        <a:pt x="69" y="0"/>
                        <a:pt x="1" y="74"/>
                        <a:pt x="1" y="162"/>
                      </a:cubicBezTo>
                      <a:lnTo>
                        <a:pt x="1" y="1161"/>
                      </a:lnTo>
                      <a:cubicBezTo>
                        <a:pt x="1" y="1249"/>
                        <a:pt x="69" y="1322"/>
                        <a:pt x="162" y="1322"/>
                      </a:cubicBezTo>
                      <a:cubicBezTo>
                        <a:pt x="251" y="1322"/>
                        <a:pt x="324" y="1249"/>
                        <a:pt x="324" y="1161"/>
                      </a:cubicBezTo>
                      <a:lnTo>
                        <a:pt x="324" y="162"/>
                      </a:lnTo>
                      <a:cubicBezTo>
                        <a:pt x="324" y="74"/>
                        <a:pt x="251" y="0"/>
                        <a:pt x="162" y="0"/>
                      </a:cubicBezTo>
                      <a:close/>
                    </a:path>
                  </a:pathLst>
                </a:custGeom>
                <a:solidFill>
                  <a:srgbClr val="D3D2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Google Shape;1306;p29">
                  <a:extLst>
                    <a:ext uri="{FF2B5EF4-FFF2-40B4-BE49-F238E27FC236}">
                      <a16:creationId xmlns:a16="http://schemas.microsoft.com/office/drawing/2014/main" id="{E7C3A7D3-B000-2A9A-8AC2-7075D85FDF23}"/>
                    </a:ext>
                  </a:extLst>
                </p:cNvPr>
                <p:cNvSpPr/>
                <p:nvPr/>
              </p:nvSpPr>
              <p:spPr>
                <a:xfrm>
                  <a:off x="3379705" y="1689500"/>
                  <a:ext cx="22353" cy="9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657" extrusionOk="0">
                      <a:moveTo>
                        <a:pt x="79" y="0"/>
                      </a:moveTo>
                      <a:cubicBezTo>
                        <a:pt x="35" y="0"/>
                        <a:pt x="1" y="34"/>
                        <a:pt x="1" y="78"/>
                      </a:cubicBezTo>
                      <a:lnTo>
                        <a:pt x="1" y="578"/>
                      </a:lnTo>
                      <a:cubicBezTo>
                        <a:pt x="1" y="622"/>
                        <a:pt x="35" y="656"/>
                        <a:pt x="79" y="656"/>
                      </a:cubicBezTo>
                      <a:cubicBezTo>
                        <a:pt x="123" y="656"/>
                        <a:pt x="162" y="622"/>
                        <a:pt x="162" y="578"/>
                      </a:cubicBezTo>
                      <a:lnTo>
                        <a:pt x="162" y="78"/>
                      </a:lnTo>
                      <a:cubicBezTo>
                        <a:pt x="162" y="34"/>
                        <a:pt x="123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Google Shape;1307;p29">
                  <a:extLst>
                    <a:ext uri="{FF2B5EF4-FFF2-40B4-BE49-F238E27FC236}">
                      <a16:creationId xmlns:a16="http://schemas.microsoft.com/office/drawing/2014/main" id="{E160CC3E-7B5F-8C02-B2B2-3CA8E1525D22}"/>
                    </a:ext>
                  </a:extLst>
                </p:cNvPr>
                <p:cNvSpPr/>
                <p:nvPr/>
              </p:nvSpPr>
              <p:spPr>
                <a:xfrm>
                  <a:off x="3376963" y="2019861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5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0" y="64"/>
                        <a:pt x="65" y="54"/>
                        <a:pt x="65" y="35"/>
                      </a:cubicBezTo>
                      <a:cubicBezTo>
                        <a:pt x="65" y="15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Google Shape;1308;p29">
                  <a:extLst>
                    <a:ext uri="{FF2B5EF4-FFF2-40B4-BE49-F238E27FC236}">
                      <a16:creationId xmlns:a16="http://schemas.microsoft.com/office/drawing/2014/main" id="{EF536FC7-4606-A581-D75F-EC4B5A8A201A}"/>
                    </a:ext>
                  </a:extLst>
                </p:cNvPr>
                <p:cNvSpPr/>
                <p:nvPr/>
              </p:nvSpPr>
              <p:spPr>
                <a:xfrm>
                  <a:off x="3376963" y="2002444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0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0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Google Shape;1309;p29">
                  <a:extLst>
                    <a:ext uri="{FF2B5EF4-FFF2-40B4-BE49-F238E27FC236}">
                      <a16:creationId xmlns:a16="http://schemas.microsoft.com/office/drawing/2014/main" id="{C5571992-9CC5-EEA8-0AB0-7E703DA47997}"/>
                    </a:ext>
                  </a:extLst>
                </p:cNvPr>
                <p:cNvSpPr/>
                <p:nvPr/>
              </p:nvSpPr>
              <p:spPr>
                <a:xfrm>
                  <a:off x="3376963" y="1984342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29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29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Google Shape;1310;p29">
                  <a:extLst>
                    <a:ext uri="{FF2B5EF4-FFF2-40B4-BE49-F238E27FC236}">
                      <a16:creationId xmlns:a16="http://schemas.microsoft.com/office/drawing/2014/main" id="{BEFBEF3C-451C-1632-3069-6FBF31D5708C}"/>
                    </a:ext>
                  </a:extLst>
                </p:cNvPr>
                <p:cNvSpPr/>
                <p:nvPr/>
              </p:nvSpPr>
              <p:spPr>
                <a:xfrm>
                  <a:off x="3376963" y="1966103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6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0" y="64"/>
                        <a:pt x="65" y="50"/>
                        <a:pt x="65" y="30"/>
                      </a:cubicBezTo>
                      <a:cubicBezTo>
                        <a:pt x="65" y="16"/>
                        <a:pt x="50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oogle Shape;1311;p29">
                  <a:extLst>
                    <a:ext uri="{FF2B5EF4-FFF2-40B4-BE49-F238E27FC236}">
                      <a16:creationId xmlns:a16="http://schemas.microsoft.com/office/drawing/2014/main" id="{58748142-5820-10D2-AC6F-85AD3AF9713F}"/>
                    </a:ext>
                  </a:extLst>
                </p:cNvPr>
                <p:cNvSpPr/>
                <p:nvPr/>
              </p:nvSpPr>
              <p:spPr>
                <a:xfrm>
                  <a:off x="3395202" y="2019861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5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5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Google Shape;1312;p29">
                  <a:extLst>
                    <a:ext uri="{FF2B5EF4-FFF2-40B4-BE49-F238E27FC236}">
                      <a16:creationId xmlns:a16="http://schemas.microsoft.com/office/drawing/2014/main" id="{F2792C2D-9C52-CEEB-E2F0-4F53AB61A759}"/>
                    </a:ext>
                  </a:extLst>
                </p:cNvPr>
                <p:cNvSpPr/>
                <p:nvPr/>
              </p:nvSpPr>
              <p:spPr>
                <a:xfrm>
                  <a:off x="3395202" y="2002444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0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0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Google Shape;1313;p29">
                  <a:extLst>
                    <a:ext uri="{FF2B5EF4-FFF2-40B4-BE49-F238E27FC236}">
                      <a16:creationId xmlns:a16="http://schemas.microsoft.com/office/drawing/2014/main" id="{3BD0588D-52BF-917F-6B9D-8A7BF46D8148}"/>
                    </a:ext>
                  </a:extLst>
                </p:cNvPr>
                <p:cNvSpPr/>
                <p:nvPr/>
              </p:nvSpPr>
              <p:spPr>
                <a:xfrm>
                  <a:off x="3395202" y="1984342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29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29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Google Shape;1314;p29">
                  <a:extLst>
                    <a:ext uri="{FF2B5EF4-FFF2-40B4-BE49-F238E27FC236}">
                      <a16:creationId xmlns:a16="http://schemas.microsoft.com/office/drawing/2014/main" id="{167A8809-C5B1-5481-6127-EA43F24FD9C9}"/>
                    </a:ext>
                  </a:extLst>
                </p:cNvPr>
                <p:cNvSpPr/>
                <p:nvPr/>
              </p:nvSpPr>
              <p:spPr>
                <a:xfrm>
                  <a:off x="3395202" y="1966103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6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6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Google Shape;1315;p29">
                  <a:extLst>
                    <a:ext uri="{FF2B5EF4-FFF2-40B4-BE49-F238E27FC236}">
                      <a16:creationId xmlns:a16="http://schemas.microsoft.com/office/drawing/2014/main" id="{0BAE2C0D-1425-A5EC-A9DE-08CF231775E6}"/>
                    </a:ext>
                  </a:extLst>
                </p:cNvPr>
                <p:cNvSpPr/>
                <p:nvPr/>
              </p:nvSpPr>
              <p:spPr>
                <a:xfrm>
                  <a:off x="3376963" y="1490652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5"/>
                      </a:cubicBezTo>
                      <a:cubicBezTo>
                        <a:pt x="1" y="49"/>
                        <a:pt x="16" y="64"/>
                        <a:pt x="35" y="64"/>
                      </a:cubicBezTo>
                      <a:cubicBezTo>
                        <a:pt x="55" y="64"/>
                        <a:pt x="65" y="49"/>
                        <a:pt x="65" y="35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Google Shape;1316;p29">
                  <a:extLst>
                    <a:ext uri="{FF2B5EF4-FFF2-40B4-BE49-F238E27FC236}">
                      <a16:creationId xmlns:a16="http://schemas.microsoft.com/office/drawing/2014/main" id="{C48791A9-5D87-1D9A-7B02-C4B47F913200}"/>
                    </a:ext>
                  </a:extLst>
                </p:cNvPr>
                <p:cNvSpPr/>
                <p:nvPr/>
              </p:nvSpPr>
              <p:spPr>
                <a:xfrm>
                  <a:off x="3376963" y="1472550"/>
                  <a:ext cx="8914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4" extrusionOk="0">
                      <a:moveTo>
                        <a:pt x="35" y="0"/>
                      </a:moveTo>
                      <a:cubicBezTo>
                        <a:pt x="16" y="0"/>
                        <a:pt x="1" y="15"/>
                        <a:pt x="1" y="34"/>
                      </a:cubicBezTo>
                      <a:cubicBezTo>
                        <a:pt x="1" y="54"/>
                        <a:pt x="16" y="64"/>
                        <a:pt x="35" y="64"/>
                      </a:cubicBezTo>
                      <a:cubicBezTo>
                        <a:pt x="55" y="64"/>
                        <a:pt x="65" y="54"/>
                        <a:pt x="65" y="34"/>
                      </a:cubicBezTo>
                      <a:cubicBezTo>
                        <a:pt x="65" y="15"/>
                        <a:pt x="5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Google Shape;1317;p29">
                  <a:extLst>
                    <a:ext uri="{FF2B5EF4-FFF2-40B4-BE49-F238E27FC236}">
                      <a16:creationId xmlns:a16="http://schemas.microsoft.com/office/drawing/2014/main" id="{F32D9911-F94B-8FAB-A0DD-5B8E1F4B2647}"/>
                    </a:ext>
                  </a:extLst>
                </p:cNvPr>
                <p:cNvSpPr/>
                <p:nvPr/>
              </p:nvSpPr>
              <p:spPr>
                <a:xfrm>
                  <a:off x="3376963" y="1454997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1"/>
                        <a:pt x="1" y="30"/>
                      </a:cubicBezTo>
                      <a:cubicBezTo>
                        <a:pt x="1" y="50"/>
                        <a:pt x="16" y="65"/>
                        <a:pt x="35" y="65"/>
                      </a:cubicBezTo>
                      <a:cubicBezTo>
                        <a:pt x="55" y="65"/>
                        <a:pt x="65" y="50"/>
                        <a:pt x="65" y="30"/>
                      </a:cubicBezTo>
                      <a:cubicBezTo>
                        <a:pt x="65" y="11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Google Shape;1318;p29">
                  <a:extLst>
                    <a:ext uri="{FF2B5EF4-FFF2-40B4-BE49-F238E27FC236}">
                      <a16:creationId xmlns:a16="http://schemas.microsoft.com/office/drawing/2014/main" id="{83BE8E01-38BC-0BE0-9A27-78791AB71F46}"/>
                    </a:ext>
                  </a:extLst>
                </p:cNvPr>
                <p:cNvSpPr/>
                <p:nvPr/>
              </p:nvSpPr>
              <p:spPr>
                <a:xfrm>
                  <a:off x="3376963" y="1436895"/>
                  <a:ext cx="8914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5" extrusionOk="0">
                      <a:moveTo>
                        <a:pt x="35" y="1"/>
                      </a:moveTo>
                      <a:cubicBezTo>
                        <a:pt x="16" y="1"/>
                        <a:pt x="1" y="15"/>
                        <a:pt x="1" y="30"/>
                      </a:cubicBezTo>
                      <a:cubicBezTo>
                        <a:pt x="1" y="50"/>
                        <a:pt x="16" y="64"/>
                        <a:pt x="35" y="64"/>
                      </a:cubicBezTo>
                      <a:cubicBezTo>
                        <a:pt x="55" y="64"/>
                        <a:pt x="65" y="50"/>
                        <a:pt x="65" y="30"/>
                      </a:cubicBezTo>
                      <a:cubicBezTo>
                        <a:pt x="65" y="15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Google Shape;1319;p29">
                  <a:extLst>
                    <a:ext uri="{FF2B5EF4-FFF2-40B4-BE49-F238E27FC236}">
                      <a16:creationId xmlns:a16="http://schemas.microsoft.com/office/drawing/2014/main" id="{A718AC3D-C56E-3410-7304-4F38F4A552BE}"/>
                    </a:ext>
                  </a:extLst>
                </p:cNvPr>
                <p:cNvSpPr/>
                <p:nvPr/>
              </p:nvSpPr>
              <p:spPr>
                <a:xfrm>
                  <a:off x="3395202" y="1490652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49"/>
                        <a:pt x="15" y="64"/>
                        <a:pt x="30" y="64"/>
                      </a:cubicBezTo>
                      <a:cubicBezTo>
                        <a:pt x="49" y="64"/>
                        <a:pt x="64" y="49"/>
                        <a:pt x="64" y="35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Google Shape;1320;p29">
                  <a:extLst>
                    <a:ext uri="{FF2B5EF4-FFF2-40B4-BE49-F238E27FC236}">
                      <a16:creationId xmlns:a16="http://schemas.microsoft.com/office/drawing/2014/main" id="{DFEDB574-3AC6-7EF9-E592-9FB9C3E9A58F}"/>
                    </a:ext>
                  </a:extLst>
                </p:cNvPr>
                <p:cNvSpPr/>
                <p:nvPr/>
              </p:nvSpPr>
              <p:spPr>
                <a:xfrm>
                  <a:off x="3395202" y="1472550"/>
                  <a:ext cx="8777" cy="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30" y="0"/>
                      </a:move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4"/>
                        <a:pt x="15" y="64"/>
                        <a:pt x="30" y="64"/>
                      </a:cubicBezTo>
                      <a:cubicBezTo>
                        <a:pt x="49" y="64"/>
                        <a:pt x="64" y="54"/>
                        <a:pt x="64" y="34"/>
                      </a:cubicBezTo>
                      <a:cubicBezTo>
                        <a:pt x="64" y="15"/>
                        <a:pt x="49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Google Shape;1321;p29">
                  <a:extLst>
                    <a:ext uri="{FF2B5EF4-FFF2-40B4-BE49-F238E27FC236}">
                      <a16:creationId xmlns:a16="http://schemas.microsoft.com/office/drawing/2014/main" id="{D1266FE3-E79A-CF1E-6FD4-79760998643A}"/>
                    </a:ext>
                  </a:extLst>
                </p:cNvPr>
                <p:cNvSpPr/>
                <p:nvPr/>
              </p:nvSpPr>
              <p:spPr>
                <a:xfrm>
                  <a:off x="3395202" y="1454997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1"/>
                        <a:pt x="0" y="30"/>
                      </a:cubicBezTo>
                      <a:cubicBezTo>
                        <a:pt x="0" y="50"/>
                        <a:pt x="15" y="65"/>
                        <a:pt x="30" y="65"/>
                      </a:cubicBezTo>
                      <a:cubicBezTo>
                        <a:pt x="49" y="65"/>
                        <a:pt x="64" y="50"/>
                        <a:pt x="64" y="30"/>
                      </a:cubicBezTo>
                      <a:cubicBezTo>
                        <a:pt x="64" y="11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Google Shape;1322;p29">
                  <a:extLst>
                    <a:ext uri="{FF2B5EF4-FFF2-40B4-BE49-F238E27FC236}">
                      <a16:creationId xmlns:a16="http://schemas.microsoft.com/office/drawing/2014/main" id="{60120FA8-7EA1-5EBD-5892-E18CF22DC40B}"/>
                    </a:ext>
                  </a:extLst>
                </p:cNvPr>
                <p:cNvSpPr/>
                <p:nvPr/>
              </p:nvSpPr>
              <p:spPr>
                <a:xfrm>
                  <a:off x="3395202" y="1436895"/>
                  <a:ext cx="8777" cy="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0" y="1"/>
                      </a:moveTo>
                      <a:cubicBezTo>
                        <a:pt x="15" y="1"/>
                        <a:pt x="0" y="15"/>
                        <a:pt x="0" y="30"/>
                      </a:cubicBezTo>
                      <a:cubicBezTo>
                        <a:pt x="0" y="50"/>
                        <a:pt x="15" y="64"/>
                        <a:pt x="30" y="64"/>
                      </a:cubicBezTo>
                      <a:cubicBezTo>
                        <a:pt x="49" y="64"/>
                        <a:pt x="64" y="50"/>
                        <a:pt x="64" y="30"/>
                      </a:cubicBezTo>
                      <a:cubicBezTo>
                        <a:pt x="64" y="15"/>
                        <a:pt x="4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5762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05" name="Google Shape;1325;p29">
              <a:extLst>
                <a:ext uri="{FF2B5EF4-FFF2-40B4-BE49-F238E27FC236}">
                  <a16:creationId xmlns:a16="http://schemas.microsoft.com/office/drawing/2014/main" id="{21C07653-148E-A6DF-59FB-9DC3D9A188C1}"/>
                </a:ext>
              </a:extLst>
            </p:cNvPr>
            <p:cNvSpPr/>
            <p:nvPr/>
          </p:nvSpPr>
          <p:spPr>
            <a:xfrm>
              <a:off x="6197564" y="1549247"/>
              <a:ext cx="382666" cy="382666"/>
            </a:xfrm>
            <a:custGeom>
              <a:avLst/>
              <a:gdLst/>
              <a:ahLst/>
              <a:cxnLst/>
              <a:rect l="l" t="t" r="r" b="b"/>
              <a:pathLst>
                <a:path w="1456" h="1456" extrusionOk="0">
                  <a:moveTo>
                    <a:pt x="1455" y="730"/>
                  </a:moveTo>
                  <a:cubicBezTo>
                    <a:pt x="1455" y="1132"/>
                    <a:pt x="1132" y="1455"/>
                    <a:pt x="730" y="1455"/>
                  </a:cubicBezTo>
                  <a:cubicBezTo>
                    <a:pt x="329" y="1455"/>
                    <a:pt x="1" y="1132"/>
                    <a:pt x="1" y="730"/>
                  </a:cubicBezTo>
                  <a:cubicBezTo>
                    <a:pt x="1" y="329"/>
                    <a:pt x="329" y="1"/>
                    <a:pt x="730" y="1"/>
                  </a:cubicBezTo>
                  <a:cubicBezTo>
                    <a:pt x="1132" y="1"/>
                    <a:pt x="1455" y="329"/>
                    <a:pt x="1455" y="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9" name="Google Shape;1329;p29">
              <a:extLst>
                <a:ext uri="{FF2B5EF4-FFF2-40B4-BE49-F238E27FC236}">
                  <a16:creationId xmlns:a16="http://schemas.microsoft.com/office/drawing/2014/main" id="{9E74C32B-463D-FA11-53F3-A9D194E5894A}"/>
                </a:ext>
              </a:extLst>
            </p:cNvPr>
            <p:cNvSpPr/>
            <p:nvPr/>
          </p:nvSpPr>
          <p:spPr>
            <a:xfrm>
              <a:off x="2541985" y="3577415"/>
              <a:ext cx="382403" cy="383980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1455" y="730"/>
                  </a:moveTo>
                  <a:cubicBezTo>
                    <a:pt x="1455" y="1132"/>
                    <a:pt x="1132" y="1460"/>
                    <a:pt x="730" y="1460"/>
                  </a:cubicBezTo>
                  <a:cubicBezTo>
                    <a:pt x="328" y="1460"/>
                    <a:pt x="0" y="1132"/>
                    <a:pt x="0" y="730"/>
                  </a:cubicBezTo>
                  <a:cubicBezTo>
                    <a:pt x="0" y="329"/>
                    <a:pt x="328" y="1"/>
                    <a:pt x="730" y="1"/>
                  </a:cubicBezTo>
                  <a:cubicBezTo>
                    <a:pt x="1132" y="1"/>
                    <a:pt x="1455" y="329"/>
                    <a:pt x="1455" y="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2" name="Google Shape;1332;p29">
              <a:extLst>
                <a:ext uri="{FF2B5EF4-FFF2-40B4-BE49-F238E27FC236}">
                  <a16:creationId xmlns:a16="http://schemas.microsoft.com/office/drawing/2014/main" id="{30C83E19-2F72-6381-BEA3-FE35D39E2F37}"/>
                </a:ext>
              </a:extLst>
            </p:cNvPr>
            <p:cNvSpPr/>
            <p:nvPr/>
          </p:nvSpPr>
          <p:spPr>
            <a:xfrm>
              <a:off x="6197564" y="3578072"/>
              <a:ext cx="382666" cy="382666"/>
            </a:xfrm>
            <a:custGeom>
              <a:avLst/>
              <a:gdLst/>
              <a:ahLst/>
              <a:cxnLst/>
              <a:rect l="l" t="t" r="r" b="b"/>
              <a:pathLst>
                <a:path w="1456" h="1456" extrusionOk="0">
                  <a:moveTo>
                    <a:pt x="1455" y="730"/>
                  </a:moveTo>
                  <a:cubicBezTo>
                    <a:pt x="1455" y="1132"/>
                    <a:pt x="1132" y="1455"/>
                    <a:pt x="730" y="1455"/>
                  </a:cubicBezTo>
                  <a:cubicBezTo>
                    <a:pt x="329" y="1455"/>
                    <a:pt x="1" y="1132"/>
                    <a:pt x="1" y="730"/>
                  </a:cubicBezTo>
                  <a:cubicBezTo>
                    <a:pt x="1" y="329"/>
                    <a:pt x="329" y="1"/>
                    <a:pt x="730" y="1"/>
                  </a:cubicBezTo>
                  <a:cubicBezTo>
                    <a:pt x="1132" y="1"/>
                    <a:pt x="1455" y="329"/>
                    <a:pt x="1455" y="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14" name="Google Shape;1334;p29">
              <a:extLst>
                <a:ext uri="{FF2B5EF4-FFF2-40B4-BE49-F238E27FC236}">
                  <a16:creationId xmlns:a16="http://schemas.microsoft.com/office/drawing/2014/main" id="{E092396C-BFC7-E867-B3EA-DD57E1856A0D}"/>
                </a:ext>
              </a:extLst>
            </p:cNvPr>
            <p:cNvGrpSpPr/>
            <p:nvPr/>
          </p:nvGrpSpPr>
          <p:grpSpPr>
            <a:xfrm>
              <a:off x="2659061" y="1661340"/>
              <a:ext cx="127730" cy="199743"/>
              <a:chOff x="2035571" y="2504342"/>
              <a:chExt cx="127730" cy="199743"/>
            </a:xfrm>
          </p:grpSpPr>
          <p:sp>
            <p:nvSpPr>
              <p:cNvPr id="217" name="Google Shape;1337;p29">
                <a:extLst>
                  <a:ext uri="{FF2B5EF4-FFF2-40B4-BE49-F238E27FC236}">
                    <a16:creationId xmlns:a16="http://schemas.microsoft.com/office/drawing/2014/main" id="{7812DE38-DF0B-F00D-AB89-9C9DC6648C53}"/>
                  </a:ext>
                </a:extLst>
              </p:cNvPr>
              <p:cNvSpPr/>
              <p:nvPr/>
            </p:nvSpPr>
            <p:spPr>
              <a:xfrm>
                <a:off x="2071578" y="2535092"/>
                <a:ext cx="67282" cy="5966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27" extrusionOk="0">
                    <a:moveTo>
                      <a:pt x="196" y="221"/>
                    </a:moveTo>
                    <a:cubicBezTo>
                      <a:pt x="196" y="221"/>
                      <a:pt x="201" y="226"/>
                      <a:pt x="201" y="226"/>
                    </a:cubicBezTo>
                    <a:cubicBezTo>
                      <a:pt x="206" y="226"/>
                      <a:pt x="211" y="221"/>
                      <a:pt x="216" y="216"/>
                    </a:cubicBezTo>
                    <a:cubicBezTo>
                      <a:pt x="240" y="192"/>
                      <a:pt x="255" y="163"/>
                      <a:pt x="255" y="128"/>
                    </a:cubicBezTo>
                    <a:cubicBezTo>
                      <a:pt x="255" y="94"/>
                      <a:pt x="240" y="60"/>
                      <a:pt x="216" y="40"/>
                    </a:cubicBezTo>
                    <a:cubicBezTo>
                      <a:pt x="192" y="16"/>
                      <a:pt x="162" y="1"/>
                      <a:pt x="128" y="1"/>
                    </a:cubicBezTo>
                    <a:cubicBezTo>
                      <a:pt x="94" y="1"/>
                      <a:pt x="59" y="16"/>
                      <a:pt x="40" y="40"/>
                    </a:cubicBezTo>
                    <a:cubicBezTo>
                      <a:pt x="15" y="60"/>
                      <a:pt x="1" y="94"/>
                      <a:pt x="1" y="128"/>
                    </a:cubicBezTo>
                    <a:cubicBezTo>
                      <a:pt x="1" y="158"/>
                      <a:pt x="15" y="192"/>
                      <a:pt x="35" y="212"/>
                    </a:cubicBezTo>
                    <a:cubicBezTo>
                      <a:pt x="40" y="212"/>
                      <a:pt x="40" y="212"/>
                      <a:pt x="45" y="212"/>
                    </a:cubicBezTo>
                    <a:cubicBezTo>
                      <a:pt x="49" y="212"/>
                      <a:pt x="49" y="212"/>
                      <a:pt x="54" y="212"/>
                    </a:cubicBezTo>
                    <a:lnTo>
                      <a:pt x="54" y="158"/>
                    </a:lnTo>
                    <a:cubicBezTo>
                      <a:pt x="49" y="148"/>
                      <a:pt x="45" y="138"/>
                      <a:pt x="45" y="128"/>
                    </a:cubicBezTo>
                    <a:cubicBezTo>
                      <a:pt x="45" y="104"/>
                      <a:pt x="54" y="84"/>
                      <a:pt x="69" y="70"/>
                    </a:cubicBezTo>
                    <a:cubicBezTo>
                      <a:pt x="103" y="40"/>
                      <a:pt x="152" y="40"/>
                      <a:pt x="187" y="70"/>
                    </a:cubicBezTo>
                    <a:cubicBezTo>
                      <a:pt x="201" y="84"/>
                      <a:pt x="206" y="104"/>
                      <a:pt x="206" y="128"/>
                    </a:cubicBezTo>
                    <a:cubicBezTo>
                      <a:pt x="206" y="143"/>
                      <a:pt x="206" y="153"/>
                      <a:pt x="196" y="167"/>
                    </a:cubicBezTo>
                    <a:lnTo>
                      <a:pt x="196" y="2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Google Shape;1338;p29">
                <a:extLst>
                  <a:ext uri="{FF2B5EF4-FFF2-40B4-BE49-F238E27FC236}">
                    <a16:creationId xmlns:a16="http://schemas.microsoft.com/office/drawing/2014/main" id="{AFA421B9-23E0-8EE7-CAD3-41A2FED36F0E}"/>
                  </a:ext>
                </a:extLst>
              </p:cNvPr>
              <p:cNvSpPr/>
              <p:nvPr/>
            </p:nvSpPr>
            <p:spPr>
              <a:xfrm>
                <a:off x="2047135" y="2504342"/>
                <a:ext cx="116166" cy="1059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03" extrusionOk="0">
                    <a:moveTo>
                      <a:pt x="348" y="392"/>
                    </a:moveTo>
                    <a:cubicBezTo>
                      <a:pt x="358" y="392"/>
                      <a:pt x="368" y="397"/>
                      <a:pt x="378" y="402"/>
                    </a:cubicBezTo>
                    <a:cubicBezTo>
                      <a:pt x="378" y="402"/>
                      <a:pt x="378" y="402"/>
                      <a:pt x="378" y="402"/>
                    </a:cubicBezTo>
                    <a:cubicBezTo>
                      <a:pt x="417" y="358"/>
                      <a:pt x="441" y="304"/>
                      <a:pt x="441" y="245"/>
                    </a:cubicBezTo>
                    <a:cubicBezTo>
                      <a:pt x="441" y="187"/>
                      <a:pt x="417" y="133"/>
                      <a:pt x="378" y="89"/>
                    </a:cubicBezTo>
                    <a:cubicBezTo>
                      <a:pt x="289" y="0"/>
                      <a:pt x="152" y="0"/>
                      <a:pt x="64" y="89"/>
                    </a:cubicBezTo>
                    <a:cubicBezTo>
                      <a:pt x="25" y="133"/>
                      <a:pt x="0" y="187"/>
                      <a:pt x="0" y="245"/>
                    </a:cubicBezTo>
                    <a:cubicBezTo>
                      <a:pt x="0" y="284"/>
                      <a:pt x="10" y="329"/>
                      <a:pt x="35" y="363"/>
                    </a:cubicBezTo>
                    <a:cubicBezTo>
                      <a:pt x="40" y="358"/>
                      <a:pt x="49" y="358"/>
                      <a:pt x="54" y="358"/>
                    </a:cubicBezTo>
                    <a:cubicBezTo>
                      <a:pt x="64" y="358"/>
                      <a:pt x="69" y="358"/>
                      <a:pt x="79" y="363"/>
                    </a:cubicBezTo>
                    <a:cubicBezTo>
                      <a:pt x="79" y="358"/>
                      <a:pt x="84" y="353"/>
                      <a:pt x="84" y="353"/>
                    </a:cubicBezTo>
                    <a:cubicBezTo>
                      <a:pt x="59" y="324"/>
                      <a:pt x="45" y="284"/>
                      <a:pt x="45" y="245"/>
                    </a:cubicBezTo>
                    <a:cubicBezTo>
                      <a:pt x="45" y="196"/>
                      <a:pt x="64" y="152"/>
                      <a:pt x="98" y="123"/>
                    </a:cubicBezTo>
                    <a:cubicBezTo>
                      <a:pt x="167" y="54"/>
                      <a:pt x="275" y="54"/>
                      <a:pt x="343" y="123"/>
                    </a:cubicBezTo>
                    <a:cubicBezTo>
                      <a:pt x="378" y="152"/>
                      <a:pt x="392" y="196"/>
                      <a:pt x="392" y="245"/>
                    </a:cubicBezTo>
                    <a:cubicBezTo>
                      <a:pt x="392" y="289"/>
                      <a:pt x="378" y="333"/>
                      <a:pt x="343" y="368"/>
                    </a:cubicBezTo>
                    <a:cubicBezTo>
                      <a:pt x="333" y="373"/>
                      <a:pt x="333" y="387"/>
                      <a:pt x="338" y="397"/>
                    </a:cubicBezTo>
                    <a:cubicBezTo>
                      <a:pt x="343" y="397"/>
                      <a:pt x="343" y="392"/>
                      <a:pt x="348" y="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Google Shape;1339;p29">
                <a:extLst>
                  <a:ext uri="{FF2B5EF4-FFF2-40B4-BE49-F238E27FC236}">
                    <a16:creationId xmlns:a16="http://schemas.microsoft.com/office/drawing/2014/main" id="{226967AE-3C1E-0D1B-5F4E-64E080AE35F2}"/>
                  </a:ext>
                </a:extLst>
              </p:cNvPr>
              <p:cNvSpPr/>
              <p:nvPr/>
            </p:nvSpPr>
            <p:spPr>
              <a:xfrm>
                <a:off x="2035571" y="2555855"/>
                <a:ext cx="114852" cy="14823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564" extrusionOk="0">
                    <a:moveTo>
                      <a:pt x="417" y="235"/>
                    </a:moveTo>
                    <a:cubicBezTo>
                      <a:pt x="407" y="231"/>
                      <a:pt x="397" y="231"/>
                      <a:pt x="392" y="231"/>
                    </a:cubicBezTo>
                    <a:cubicBezTo>
                      <a:pt x="377" y="231"/>
                      <a:pt x="363" y="235"/>
                      <a:pt x="358" y="250"/>
                    </a:cubicBezTo>
                    <a:lnTo>
                      <a:pt x="309" y="319"/>
                    </a:lnTo>
                    <a:cubicBezTo>
                      <a:pt x="309" y="319"/>
                      <a:pt x="309" y="319"/>
                      <a:pt x="309" y="319"/>
                    </a:cubicBezTo>
                    <a:cubicBezTo>
                      <a:pt x="309" y="319"/>
                      <a:pt x="309" y="319"/>
                      <a:pt x="309" y="319"/>
                    </a:cubicBezTo>
                    <a:cubicBezTo>
                      <a:pt x="304" y="319"/>
                      <a:pt x="304" y="319"/>
                      <a:pt x="304" y="314"/>
                    </a:cubicBezTo>
                    <a:lnTo>
                      <a:pt x="304" y="44"/>
                    </a:lnTo>
                    <a:cubicBezTo>
                      <a:pt x="304" y="20"/>
                      <a:pt x="284" y="0"/>
                      <a:pt x="265" y="0"/>
                    </a:cubicBezTo>
                    <a:cubicBezTo>
                      <a:pt x="240" y="0"/>
                      <a:pt x="221" y="20"/>
                      <a:pt x="221" y="44"/>
                    </a:cubicBezTo>
                    <a:lnTo>
                      <a:pt x="221" y="191"/>
                    </a:lnTo>
                    <a:cubicBezTo>
                      <a:pt x="216" y="177"/>
                      <a:pt x="201" y="167"/>
                      <a:pt x="182" y="167"/>
                    </a:cubicBezTo>
                    <a:cubicBezTo>
                      <a:pt x="157" y="167"/>
                      <a:pt x="142" y="182"/>
                      <a:pt x="142" y="206"/>
                    </a:cubicBezTo>
                    <a:lnTo>
                      <a:pt x="142" y="235"/>
                    </a:lnTo>
                    <a:cubicBezTo>
                      <a:pt x="142" y="211"/>
                      <a:pt x="123" y="191"/>
                      <a:pt x="98" y="191"/>
                    </a:cubicBezTo>
                    <a:cubicBezTo>
                      <a:pt x="74" y="191"/>
                      <a:pt x="59" y="211"/>
                      <a:pt x="59" y="235"/>
                    </a:cubicBezTo>
                    <a:lnTo>
                      <a:pt x="59" y="250"/>
                    </a:lnTo>
                    <a:cubicBezTo>
                      <a:pt x="54" y="250"/>
                      <a:pt x="49" y="245"/>
                      <a:pt x="44" y="245"/>
                    </a:cubicBezTo>
                    <a:cubicBezTo>
                      <a:pt x="20" y="245"/>
                      <a:pt x="0" y="265"/>
                      <a:pt x="0" y="289"/>
                    </a:cubicBezTo>
                    <a:lnTo>
                      <a:pt x="0" y="549"/>
                    </a:lnTo>
                    <a:cubicBezTo>
                      <a:pt x="0" y="559"/>
                      <a:pt x="10" y="564"/>
                      <a:pt x="20" y="564"/>
                    </a:cubicBezTo>
                    <a:lnTo>
                      <a:pt x="235" y="564"/>
                    </a:lnTo>
                    <a:cubicBezTo>
                      <a:pt x="240" y="564"/>
                      <a:pt x="245" y="564"/>
                      <a:pt x="250" y="559"/>
                    </a:cubicBezTo>
                    <a:lnTo>
                      <a:pt x="426" y="294"/>
                    </a:lnTo>
                    <a:cubicBezTo>
                      <a:pt x="436" y="275"/>
                      <a:pt x="431" y="250"/>
                      <a:pt x="417" y="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21" name="Picture 220">
            <a:extLst>
              <a:ext uri="{FF2B5EF4-FFF2-40B4-BE49-F238E27FC236}">
                <a16:creationId xmlns:a16="http://schemas.microsoft.com/office/drawing/2014/main" id="{248E7EAF-0E4F-3672-7AB3-EF4BB04D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35" y="1515192"/>
            <a:ext cx="377985" cy="377985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4A156590-9D30-76F3-3314-C2FF5C8E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035" y="1636638"/>
            <a:ext cx="381923" cy="117181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3F765BBA-4DD8-2136-F013-F733A86D2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482" y="3585880"/>
            <a:ext cx="250617" cy="25911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AA25BD1-84C0-EA6E-8BA8-93172BD05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287" y="1563498"/>
            <a:ext cx="254045" cy="310679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F5CAC82E-6DBA-E66E-22AE-A65F81A7C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45" y="3601607"/>
            <a:ext cx="226363" cy="2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 &amp; Payroll Actions required</a:t>
            </a:r>
          </a:p>
        </p:txBody>
      </p:sp>
      <p:grpSp>
        <p:nvGrpSpPr>
          <p:cNvPr id="3" name="Google Shape;2066;p42">
            <a:extLst>
              <a:ext uri="{FF2B5EF4-FFF2-40B4-BE49-F238E27FC236}">
                <a16:creationId xmlns:a16="http://schemas.microsoft.com/office/drawing/2014/main" id="{9C9938D8-291E-0B04-1C4B-F823BDC6CB26}"/>
              </a:ext>
            </a:extLst>
          </p:cNvPr>
          <p:cNvGrpSpPr/>
          <p:nvPr/>
        </p:nvGrpSpPr>
        <p:grpSpPr>
          <a:xfrm>
            <a:off x="652152" y="1279713"/>
            <a:ext cx="7839646" cy="3391933"/>
            <a:chOff x="457875" y="1158000"/>
            <a:chExt cx="8229422" cy="3560575"/>
          </a:xfrm>
        </p:grpSpPr>
        <p:grpSp>
          <p:nvGrpSpPr>
            <p:cNvPr id="4" name="Google Shape;2067;p42">
              <a:extLst>
                <a:ext uri="{FF2B5EF4-FFF2-40B4-BE49-F238E27FC236}">
                  <a16:creationId xmlns:a16="http://schemas.microsoft.com/office/drawing/2014/main" id="{1EC5C9CB-7B15-C483-EC5D-89542A5D37EC}"/>
                </a:ext>
              </a:extLst>
            </p:cNvPr>
            <p:cNvGrpSpPr/>
            <p:nvPr/>
          </p:nvGrpSpPr>
          <p:grpSpPr>
            <a:xfrm>
              <a:off x="457875" y="1158000"/>
              <a:ext cx="3903792" cy="3560575"/>
              <a:chOff x="457875" y="1158000"/>
              <a:chExt cx="3903792" cy="3560575"/>
            </a:xfrm>
          </p:grpSpPr>
          <p:grpSp>
            <p:nvGrpSpPr>
              <p:cNvPr id="44" name="Google Shape;2068;p42">
                <a:extLst>
                  <a:ext uri="{FF2B5EF4-FFF2-40B4-BE49-F238E27FC236}">
                    <a16:creationId xmlns:a16="http://schemas.microsoft.com/office/drawing/2014/main" id="{BE8833B1-E840-2A62-E398-F8FC77A4C394}"/>
                  </a:ext>
                </a:extLst>
              </p:cNvPr>
              <p:cNvGrpSpPr/>
              <p:nvPr/>
            </p:nvGrpSpPr>
            <p:grpSpPr>
              <a:xfrm>
                <a:off x="2812825" y="1158000"/>
                <a:ext cx="1548842" cy="3560575"/>
                <a:chOff x="2812825" y="1158000"/>
                <a:chExt cx="1548842" cy="3560575"/>
              </a:xfrm>
            </p:grpSpPr>
            <p:sp>
              <p:nvSpPr>
                <p:cNvPr id="48" name="Google Shape;2069;p42">
                  <a:extLst>
                    <a:ext uri="{FF2B5EF4-FFF2-40B4-BE49-F238E27FC236}">
                      <a16:creationId xmlns:a16="http://schemas.microsoft.com/office/drawing/2014/main" id="{60BE090A-D9AD-9BF4-6BDA-C8F56FE67235}"/>
                    </a:ext>
                  </a:extLst>
                </p:cNvPr>
                <p:cNvSpPr/>
                <p:nvPr/>
              </p:nvSpPr>
              <p:spPr>
                <a:xfrm>
                  <a:off x="2921335" y="3818236"/>
                  <a:ext cx="1208429" cy="67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1" h="10246" extrusionOk="0">
                      <a:moveTo>
                        <a:pt x="4191" y="0"/>
                      </a:moveTo>
                      <a:cubicBezTo>
                        <a:pt x="3932" y="0"/>
                        <a:pt x="3673" y="57"/>
                        <a:pt x="3477" y="170"/>
                      </a:cubicBezTo>
                      <a:lnTo>
                        <a:pt x="393" y="1611"/>
                      </a:lnTo>
                      <a:cubicBezTo>
                        <a:pt x="0" y="1837"/>
                        <a:pt x="0" y="2206"/>
                        <a:pt x="393" y="2444"/>
                      </a:cubicBezTo>
                      <a:lnTo>
                        <a:pt x="13526" y="10076"/>
                      </a:lnTo>
                      <a:cubicBezTo>
                        <a:pt x="13722" y="10189"/>
                        <a:pt x="13981" y="10246"/>
                        <a:pt x="14240" y="10246"/>
                      </a:cubicBezTo>
                      <a:cubicBezTo>
                        <a:pt x="14499" y="10246"/>
                        <a:pt x="14758" y="10189"/>
                        <a:pt x="14954" y="10076"/>
                      </a:cubicBezTo>
                      <a:lnTo>
                        <a:pt x="18026" y="8635"/>
                      </a:lnTo>
                      <a:cubicBezTo>
                        <a:pt x="18431" y="8397"/>
                        <a:pt x="18431" y="8028"/>
                        <a:pt x="18038" y="7802"/>
                      </a:cubicBezTo>
                      <a:lnTo>
                        <a:pt x="4905" y="170"/>
                      </a:lnTo>
                      <a:cubicBezTo>
                        <a:pt x="4709" y="57"/>
                        <a:pt x="4450" y="0"/>
                        <a:pt x="4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070;p42">
                  <a:extLst>
                    <a:ext uri="{FF2B5EF4-FFF2-40B4-BE49-F238E27FC236}">
                      <a16:creationId xmlns:a16="http://schemas.microsoft.com/office/drawing/2014/main" id="{71A1AFB7-8C3F-D9CD-F247-FEB6E1175951}"/>
                    </a:ext>
                  </a:extLst>
                </p:cNvPr>
                <p:cNvSpPr/>
                <p:nvPr/>
              </p:nvSpPr>
              <p:spPr>
                <a:xfrm>
                  <a:off x="3086034" y="1158000"/>
                  <a:ext cx="1275633" cy="307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6" h="46864" extrusionOk="0">
                      <a:moveTo>
                        <a:pt x="26" y="986"/>
                      </a:moveTo>
                      <a:cubicBezTo>
                        <a:pt x="17" y="991"/>
                        <a:pt x="9" y="996"/>
                        <a:pt x="0" y="1001"/>
                      </a:cubicBezTo>
                      <a:lnTo>
                        <a:pt x="26" y="986"/>
                      </a:lnTo>
                      <a:close/>
                      <a:moveTo>
                        <a:pt x="2143" y="1"/>
                      </a:moveTo>
                      <a:cubicBezTo>
                        <a:pt x="2120" y="1"/>
                        <a:pt x="2096" y="13"/>
                        <a:pt x="2072" y="13"/>
                      </a:cubicBezTo>
                      <a:lnTo>
                        <a:pt x="1977" y="13"/>
                      </a:lnTo>
                      <a:cubicBezTo>
                        <a:pt x="1917" y="25"/>
                        <a:pt x="1858" y="25"/>
                        <a:pt x="1810" y="37"/>
                      </a:cubicBezTo>
                      <a:lnTo>
                        <a:pt x="1798" y="37"/>
                      </a:lnTo>
                      <a:cubicBezTo>
                        <a:pt x="1786" y="49"/>
                        <a:pt x="1774" y="49"/>
                        <a:pt x="1762" y="49"/>
                      </a:cubicBezTo>
                      <a:cubicBezTo>
                        <a:pt x="1703" y="60"/>
                        <a:pt x="1655" y="72"/>
                        <a:pt x="1596" y="96"/>
                      </a:cubicBezTo>
                      <a:cubicBezTo>
                        <a:pt x="1584" y="96"/>
                        <a:pt x="1584" y="108"/>
                        <a:pt x="1572" y="108"/>
                      </a:cubicBezTo>
                      <a:cubicBezTo>
                        <a:pt x="1572" y="108"/>
                        <a:pt x="1560" y="108"/>
                        <a:pt x="1548" y="120"/>
                      </a:cubicBezTo>
                      <a:cubicBezTo>
                        <a:pt x="1477" y="144"/>
                        <a:pt x="1417" y="180"/>
                        <a:pt x="1346" y="215"/>
                      </a:cubicBezTo>
                      <a:lnTo>
                        <a:pt x="26" y="986"/>
                      </a:lnTo>
                      <a:lnTo>
                        <a:pt x="26" y="986"/>
                      </a:lnTo>
                      <a:cubicBezTo>
                        <a:pt x="79" y="956"/>
                        <a:pt x="139" y="926"/>
                        <a:pt x="191" y="906"/>
                      </a:cubicBezTo>
                      <a:cubicBezTo>
                        <a:pt x="203" y="894"/>
                        <a:pt x="215" y="894"/>
                        <a:pt x="227" y="894"/>
                      </a:cubicBezTo>
                      <a:cubicBezTo>
                        <a:pt x="286" y="870"/>
                        <a:pt x="346" y="846"/>
                        <a:pt x="417" y="834"/>
                      </a:cubicBezTo>
                      <a:cubicBezTo>
                        <a:pt x="429" y="834"/>
                        <a:pt x="441" y="834"/>
                        <a:pt x="453" y="822"/>
                      </a:cubicBezTo>
                      <a:cubicBezTo>
                        <a:pt x="524" y="811"/>
                        <a:pt x="596" y="799"/>
                        <a:pt x="679" y="799"/>
                      </a:cubicBezTo>
                      <a:lnTo>
                        <a:pt x="977" y="799"/>
                      </a:lnTo>
                      <a:cubicBezTo>
                        <a:pt x="1060" y="811"/>
                        <a:pt x="1143" y="822"/>
                        <a:pt x="1227" y="846"/>
                      </a:cubicBezTo>
                      <a:lnTo>
                        <a:pt x="1262" y="846"/>
                      </a:lnTo>
                      <a:cubicBezTo>
                        <a:pt x="1346" y="870"/>
                        <a:pt x="1429" y="894"/>
                        <a:pt x="1524" y="918"/>
                      </a:cubicBezTo>
                      <a:cubicBezTo>
                        <a:pt x="1536" y="930"/>
                        <a:pt x="1536" y="930"/>
                        <a:pt x="1548" y="930"/>
                      </a:cubicBezTo>
                      <a:cubicBezTo>
                        <a:pt x="1643" y="965"/>
                        <a:pt x="1739" y="1001"/>
                        <a:pt x="1834" y="1049"/>
                      </a:cubicBezTo>
                      <a:lnTo>
                        <a:pt x="1846" y="1049"/>
                      </a:lnTo>
                      <a:cubicBezTo>
                        <a:pt x="1953" y="1096"/>
                        <a:pt x="2048" y="1156"/>
                        <a:pt x="2155" y="1203"/>
                      </a:cubicBezTo>
                      <a:lnTo>
                        <a:pt x="15074" y="8669"/>
                      </a:lnTo>
                      <a:cubicBezTo>
                        <a:pt x="15181" y="8728"/>
                        <a:pt x="15288" y="8800"/>
                        <a:pt x="15383" y="8871"/>
                      </a:cubicBezTo>
                      <a:cubicBezTo>
                        <a:pt x="15383" y="8871"/>
                        <a:pt x="15395" y="8871"/>
                        <a:pt x="15395" y="8883"/>
                      </a:cubicBezTo>
                      <a:cubicBezTo>
                        <a:pt x="15490" y="8942"/>
                        <a:pt x="15586" y="9014"/>
                        <a:pt x="15669" y="9085"/>
                      </a:cubicBezTo>
                      <a:cubicBezTo>
                        <a:pt x="15681" y="9097"/>
                        <a:pt x="15693" y="9097"/>
                        <a:pt x="15705" y="9109"/>
                      </a:cubicBezTo>
                      <a:cubicBezTo>
                        <a:pt x="15788" y="9181"/>
                        <a:pt x="15883" y="9252"/>
                        <a:pt x="15967" y="9335"/>
                      </a:cubicBezTo>
                      <a:cubicBezTo>
                        <a:pt x="15967" y="9347"/>
                        <a:pt x="15978" y="9347"/>
                        <a:pt x="15990" y="9359"/>
                      </a:cubicBezTo>
                      <a:cubicBezTo>
                        <a:pt x="16074" y="9443"/>
                        <a:pt x="16157" y="9526"/>
                        <a:pt x="16240" y="9609"/>
                      </a:cubicBezTo>
                      <a:lnTo>
                        <a:pt x="16264" y="9633"/>
                      </a:lnTo>
                      <a:cubicBezTo>
                        <a:pt x="16348" y="9728"/>
                        <a:pt x="16443" y="9824"/>
                        <a:pt x="16514" y="9931"/>
                      </a:cubicBezTo>
                      <a:lnTo>
                        <a:pt x="16526" y="9931"/>
                      </a:lnTo>
                      <a:cubicBezTo>
                        <a:pt x="16610" y="10026"/>
                        <a:pt x="16693" y="10133"/>
                        <a:pt x="16764" y="10240"/>
                      </a:cubicBezTo>
                      <a:cubicBezTo>
                        <a:pt x="16848" y="10347"/>
                        <a:pt x="16907" y="10443"/>
                        <a:pt x="16979" y="10550"/>
                      </a:cubicBezTo>
                      <a:cubicBezTo>
                        <a:pt x="17026" y="10609"/>
                        <a:pt x="17062" y="10681"/>
                        <a:pt x="17098" y="10740"/>
                      </a:cubicBezTo>
                      <a:cubicBezTo>
                        <a:pt x="17133" y="10800"/>
                        <a:pt x="17169" y="10847"/>
                        <a:pt x="17205" y="10907"/>
                      </a:cubicBezTo>
                      <a:cubicBezTo>
                        <a:pt x="17217" y="10931"/>
                        <a:pt x="17229" y="10955"/>
                        <a:pt x="17252" y="10990"/>
                      </a:cubicBezTo>
                      <a:cubicBezTo>
                        <a:pt x="17300" y="11074"/>
                        <a:pt x="17348" y="11169"/>
                        <a:pt x="17395" y="11264"/>
                      </a:cubicBezTo>
                      <a:cubicBezTo>
                        <a:pt x="17407" y="11276"/>
                        <a:pt x="17407" y="11288"/>
                        <a:pt x="17419" y="11300"/>
                      </a:cubicBezTo>
                      <a:cubicBezTo>
                        <a:pt x="17479" y="11419"/>
                        <a:pt x="17526" y="11526"/>
                        <a:pt x="17586" y="11645"/>
                      </a:cubicBezTo>
                      <a:cubicBezTo>
                        <a:pt x="17586" y="11657"/>
                        <a:pt x="17586" y="11657"/>
                        <a:pt x="17586" y="11669"/>
                      </a:cubicBezTo>
                      <a:cubicBezTo>
                        <a:pt x="17705" y="11943"/>
                        <a:pt x="17812" y="12229"/>
                        <a:pt x="17895" y="12502"/>
                      </a:cubicBezTo>
                      <a:cubicBezTo>
                        <a:pt x="17895" y="12502"/>
                        <a:pt x="17895" y="12514"/>
                        <a:pt x="17895" y="12514"/>
                      </a:cubicBezTo>
                      <a:cubicBezTo>
                        <a:pt x="17919" y="12598"/>
                        <a:pt x="17943" y="12693"/>
                        <a:pt x="17967" y="12776"/>
                      </a:cubicBezTo>
                      <a:cubicBezTo>
                        <a:pt x="17967" y="12788"/>
                        <a:pt x="17967" y="12800"/>
                        <a:pt x="17967" y="12812"/>
                      </a:cubicBezTo>
                      <a:cubicBezTo>
                        <a:pt x="17991" y="12895"/>
                        <a:pt x="18003" y="12979"/>
                        <a:pt x="18014" y="13062"/>
                      </a:cubicBezTo>
                      <a:cubicBezTo>
                        <a:pt x="18026" y="13074"/>
                        <a:pt x="18026" y="13086"/>
                        <a:pt x="18026" y="13098"/>
                      </a:cubicBezTo>
                      <a:cubicBezTo>
                        <a:pt x="18038" y="13181"/>
                        <a:pt x="18050" y="13264"/>
                        <a:pt x="18062" y="13348"/>
                      </a:cubicBezTo>
                      <a:cubicBezTo>
                        <a:pt x="18062" y="13360"/>
                        <a:pt x="18062" y="13360"/>
                        <a:pt x="18062" y="13372"/>
                      </a:cubicBezTo>
                      <a:cubicBezTo>
                        <a:pt x="18074" y="13455"/>
                        <a:pt x="18086" y="13538"/>
                        <a:pt x="18086" y="13622"/>
                      </a:cubicBezTo>
                      <a:cubicBezTo>
                        <a:pt x="18086" y="13634"/>
                        <a:pt x="18086" y="13634"/>
                        <a:pt x="18086" y="13645"/>
                      </a:cubicBezTo>
                      <a:cubicBezTo>
                        <a:pt x="18098" y="13729"/>
                        <a:pt x="18098" y="13812"/>
                        <a:pt x="18098" y="13895"/>
                      </a:cubicBezTo>
                      <a:lnTo>
                        <a:pt x="18014" y="44923"/>
                      </a:lnTo>
                      <a:cubicBezTo>
                        <a:pt x="18014" y="45042"/>
                        <a:pt x="18003" y="45149"/>
                        <a:pt x="17991" y="45256"/>
                      </a:cubicBezTo>
                      <a:cubicBezTo>
                        <a:pt x="17991" y="45268"/>
                        <a:pt x="17991" y="45268"/>
                        <a:pt x="17991" y="45280"/>
                      </a:cubicBezTo>
                      <a:cubicBezTo>
                        <a:pt x="17979" y="45376"/>
                        <a:pt x="17967" y="45471"/>
                        <a:pt x="17955" y="45566"/>
                      </a:cubicBezTo>
                      <a:cubicBezTo>
                        <a:pt x="17943" y="45578"/>
                        <a:pt x="17943" y="45590"/>
                        <a:pt x="17943" y="45602"/>
                      </a:cubicBezTo>
                      <a:cubicBezTo>
                        <a:pt x="17919" y="45685"/>
                        <a:pt x="17907" y="45768"/>
                        <a:pt x="17872" y="45852"/>
                      </a:cubicBezTo>
                      <a:cubicBezTo>
                        <a:pt x="17872" y="45864"/>
                        <a:pt x="17872" y="45876"/>
                        <a:pt x="17860" y="45899"/>
                      </a:cubicBezTo>
                      <a:cubicBezTo>
                        <a:pt x="17836" y="45971"/>
                        <a:pt x="17812" y="46042"/>
                        <a:pt x="17776" y="46114"/>
                      </a:cubicBezTo>
                      <a:cubicBezTo>
                        <a:pt x="17776" y="46126"/>
                        <a:pt x="17776" y="46126"/>
                        <a:pt x="17764" y="46138"/>
                      </a:cubicBezTo>
                      <a:cubicBezTo>
                        <a:pt x="17729" y="46209"/>
                        <a:pt x="17693" y="46292"/>
                        <a:pt x="17645" y="46352"/>
                      </a:cubicBezTo>
                      <a:cubicBezTo>
                        <a:pt x="17645" y="46364"/>
                        <a:pt x="17633" y="46376"/>
                        <a:pt x="17622" y="46388"/>
                      </a:cubicBezTo>
                      <a:cubicBezTo>
                        <a:pt x="17586" y="46435"/>
                        <a:pt x="17550" y="46495"/>
                        <a:pt x="17514" y="46542"/>
                      </a:cubicBezTo>
                      <a:cubicBezTo>
                        <a:pt x="17491" y="46554"/>
                        <a:pt x="17479" y="46578"/>
                        <a:pt x="17467" y="46590"/>
                      </a:cubicBezTo>
                      <a:cubicBezTo>
                        <a:pt x="17431" y="46626"/>
                        <a:pt x="17395" y="46661"/>
                        <a:pt x="17348" y="46697"/>
                      </a:cubicBezTo>
                      <a:cubicBezTo>
                        <a:pt x="17336" y="46709"/>
                        <a:pt x="17312" y="46733"/>
                        <a:pt x="17300" y="46745"/>
                      </a:cubicBezTo>
                      <a:cubicBezTo>
                        <a:pt x="17256" y="46771"/>
                        <a:pt x="17218" y="46804"/>
                        <a:pt x="17173" y="46834"/>
                      </a:cubicBezTo>
                      <a:lnTo>
                        <a:pt x="17173" y="46834"/>
                      </a:lnTo>
                      <a:lnTo>
                        <a:pt x="18479" y="46078"/>
                      </a:lnTo>
                      <a:cubicBezTo>
                        <a:pt x="18538" y="46042"/>
                        <a:pt x="18598" y="45995"/>
                        <a:pt x="18657" y="45959"/>
                      </a:cubicBezTo>
                      <a:cubicBezTo>
                        <a:pt x="18669" y="45935"/>
                        <a:pt x="18693" y="45923"/>
                        <a:pt x="18705" y="45911"/>
                      </a:cubicBezTo>
                      <a:cubicBezTo>
                        <a:pt x="18741" y="45876"/>
                        <a:pt x="18776" y="45840"/>
                        <a:pt x="18812" y="45804"/>
                      </a:cubicBezTo>
                      <a:cubicBezTo>
                        <a:pt x="18836" y="45780"/>
                        <a:pt x="18848" y="45768"/>
                        <a:pt x="18860" y="45757"/>
                      </a:cubicBezTo>
                      <a:cubicBezTo>
                        <a:pt x="18907" y="45697"/>
                        <a:pt x="18943" y="45649"/>
                        <a:pt x="18979" y="45602"/>
                      </a:cubicBezTo>
                      <a:cubicBezTo>
                        <a:pt x="18991" y="45590"/>
                        <a:pt x="18991" y="45578"/>
                        <a:pt x="19003" y="45566"/>
                      </a:cubicBezTo>
                      <a:cubicBezTo>
                        <a:pt x="19050" y="45495"/>
                        <a:pt x="19086" y="45435"/>
                        <a:pt x="19122" y="45352"/>
                      </a:cubicBezTo>
                      <a:cubicBezTo>
                        <a:pt x="19122" y="45340"/>
                        <a:pt x="19134" y="45328"/>
                        <a:pt x="19134" y="45328"/>
                      </a:cubicBezTo>
                      <a:cubicBezTo>
                        <a:pt x="19157" y="45280"/>
                        <a:pt x="19169" y="45233"/>
                        <a:pt x="19193" y="45185"/>
                      </a:cubicBezTo>
                      <a:cubicBezTo>
                        <a:pt x="19205" y="45161"/>
                        <a:pt x="19205" y="45137"/>
                        <a:pt x="19217" y="45114"/>
                      </a:cubicBezTo>
                      <a:cubicBezTo>
                        <a:pt x="19217" y="45090"/>
                        <a:pt x="19229" y="45078"/>
                        <a:pt x="19229" y="45066"/>
                      </a:cubicBezTo>
                      <a:cubicBezTo>
                        <a:pt x="19241" y="45054"/>
                        <a:pt x="19241" y="45042"/>
                        <a:pt x="19241" y="45030"/>
                      </a:cubicBezTo>
                      <a:cubicBezTo>
                        <a:pt x="19265" y="44971"/>
                        <a:pt x="19277" y="44923"/>
                        <a:pt x="19288" y="44875"/>
                      </a:cubicBezTo>
                      <a:cubicBezTo>
                        <a:pt x="19288" y="44852"/>
                        <a:pt x="19288" y="44828"/>
                        <a:pt x="19300" y="44816"/>
                      </a:cubicBezTo>
                      <a:cubicBezTo>
                        <a:pt x="19300" y="44804"/>
                        <a:pt x="19300" y="44792"/>
                        <a:pt x="19300" y="44780"/>
                      </a:cubicBezTo>
                      <a:cubicBezTo>
                        <a:pt x="19312" y="44756"/>
                        <a:pt x="19312" y="44745"/>
                        <a:pt x="19312" y="44721"/>
                      </a:cubicBezTo>
                      <a:cubicBezTo>
                        <a:pt x="19324" y="44673"/>
                        <a:pt x="19336" y="44625"/>
                        <a:pt x="19336" y="44578"/>
                      </a:cubicBezTo>
                      <a:cubicBezTo>
                        <a:pt x="19336" y="44554"/>
                        <a:pt x="19348" y="44518"/>
                        <a:pt x="19348" y="44494"/>
                      </a:cubicBezTo>
                      <a:cubicBezTo>
                        <a:pt x="19348" y="44483"/>
                        <a:pt x="19348" y="44471"/>
                        <a:pt x="19348" y="44471"/>
                      </a:cubicBezTo>
                      <a:cubicBezTo>
                        <a:pt x="19348" y="44459"/>
                        <a:pt x="19348" y="44447"/>
                        <a:pt x="19348" y="44435"/>
                      </a:cubicBezTo>
                      <a:cubicBezTo>
                        <a:pt x="19360" y="44387"/>
                        <a:pt x="19360" y="44340"/>
                        <a:pt x="19360" y="44292"/>
                      </a:cubicBezTo>
                      <a:cubicBezTo>
                        <a:pt x="19360" y="44244"/>
                        <a:pt x="19360" y="44197"/>
                        <a:pt x="19360" y="44137"/>
                      </a:cubicBezTo>
                      <a:lnTo>
                        <a:pt x="19455" y="13110"/>
                      </a:lnTo>
                      <a:cubicBezTo>
                        <a:pt x="19455" y="13074"/>
                        <a:pt x="19455" y="13026"/>
                        <a:pt x="19455" y="12979"/>
                      </a:cubicBezTo>
                      <a:cubicBezTo>
                        <a:pt x="19443" y="12955"/>
                        <a:pt x="19443" y="12919"/>
                        <a:pt x="19443" y="12895"/>
                      </a:cubicBezTo>
                      <a:cubicBezTo>
                        <a:pt x="19443" y="12883"/>
                        <a:pt x="19443" y="12872"/>
                        <a:pt x="19443" y="12860"/>
                      </a:cubicBezTo>
                      <a:cubicBezTo>
                        <a:pt x="19443" y="12848"/>
                        <a:pt x="19443" y="12848"/>
                        <a:pt x="19443" y="12836"/>
                      </a:cubicBezTo>
                      <a:cubicBezTo>
                        <a:pt x="19443" y="12788"/>
                        <a:pt x="19431" y="12729"/>
                        <a:pt x="19431" y="12681"/>
                      </a:cubicBezTo>
                      <a:cubicBezTo>
                        <a:pt x="19431" y="12669"/>
                        <a:pt x="19431" y="12657"/>
                        <a:pt x="19431" y="12633"/>
                      </a:cubicBezTo>
                      <a:cubicBezTo>
                        <a:pt x="19419" y="12633"/>
                        <a:pt x="19419" y="12633"/>
                        <a:pt x="19419" y="12622"/>
                      </a:cubicBezTo>
                      <a:cubicBezTo>
                        <a:pt x="19419" y="12598"/>
                        <a:pt x="19419" y="12562"/>
                        <a:pt x="19419" y="12538"/>
                      </a:cubicBezTo>
                      <a:cubicBezTo>
                        <a:pt x="19407" y="12491"/>
                        <a:pt x="19396" y="12431"/>
                        <a:pt x="19396" y="12383"/>
                      </a:cubicBezTo>
                      <a:cubicBezTo>
                        <a:pt x="19384" y="12336"/>
                        <a:pt x="19372" y="12276"/>
                        <a:pt x="19372" y="12229"/>
                      </a:cubicBezTo>
                      <a:cubicBezTo>
                        <a:pt x="19360" y="12181"/>
                        <a:pt x="19348" y="12121"/>
                        <a:pt x="19336" y="12074"/>
                      </a:cubicBezTo>
                      <a:cubicBezTo>
                        <a:pt x="19324" y="12014"/>
                        <a:pt x="19312" y="11967"/>
                        <a:pt x="19300" y="11919"/>
                      </a:cubicBezTo>
                      <a:cubicBezTo>
                        <a:pt x="19288" y="11860"/>
                        <a:pt x="19265" y="11812"/>
                        <a:pt x="19253" y="11752"/>
                      </a:cubicBezTo>
                      <a:cubicBezTo>
                        <a:pt x="19241" y="11705"/>
                        <a:pt x="19229" y="11645"/>
                        <a:pt x="19205" y="11598"/>
                      </a:cubicBezTo>
                      <a:cubicBezTo>
                        <a:pt x="19193" y="11538"/>
                        <a:pt x="19169" y="11490"/>
                        <a:pt x="19157" y="11431"/>
                      </a:cubicBezTo>
                      <a:cubicBezTo>
                        <a:pt x="19146" y="11383"/>
                        <a:pt x="19122" y="11336"/>
                        <a:pt x="19110" y="11288"/>
                      </a:cubicBezTo>
                      <a:cubicBezTo>
                        <a:pt x="19086" y="11228"/>
                        <a:pt x="19062" y="11181"/>
                        <a:pt x="19050" y="11133"/>
                      </a:cubicBezTo>
                      <a:cubicBezTo>
                        <a:pt x="19026" y="11086"/>
                        <a:pt x="19015" y="11038"/>
                        <a:pt x="18991" y="10990"/>
                      </a:cubicBezTo>
                      <a:cubicBezTo>
                        <a:pt x="18979" y="10955"/>
                        <a:pt x="18955" y="10919"/>
                        <a:pt x="18943" y="10883"/>
                      </a:cubicBezTo>
                      <a:cubicBezTo>
                        <a:pt x="18943" y="10871"/>
                        <a:pt x="18943" y="10871"/>
                        <a:pt x="18931" y="10859"/>
                      </a:cubicBezTo>
                      <a:cubicBezTo>
                        <a:pt x="18931" y="10859"/>
                        <a:pt x="18931" y="10847"/>
                        <a:pt x="18931" y="10847"/>
                      </a:cubicBezTo>
                      <a:cubicBezTo>
                        <a:pt x="18907" y="10788"/>
                        <a:pt x="18884" y="10740"/>
                        <a:pt x="18860" y="10693"/>
                      </a:cubicBezTo>
                      <a:cubicBezTo>
                        <a:pt x="18836" y="10645"/>
                        <a:pt x="18812" y="10586"/>
                        <a:pt x="18788" y="10538"/>
                      </a:cubicBezTo>
                      <a:cubicBezTo>
                        <a:pt x="18776" y="10526"/>
                        <a:pt x="18776" y="10526"/>
                        <a:pt x="18776" y="10514"/>
                      </a:cubicBezTo>
                      <a:cubicBezTo>
                        <a:pt x="18765" y="10502"/>
                        <a:pt x="18765" y="10490"/>
                        <a:pt x="18753" y="10478"/>
                      </a:cubicBezTo>
                      <a:cubicBezTo>
                        <a:pt x="18729" y="10443"/>
                        <a:pt x="18717" y="10395"/>
                        <a:pt x="18693" y="10359"/>
                      </a:cubicBezTo>
                      <a:cubicBezTo>
                        <a:pt x="18657" y="10300"/>
                        <a:pt x="18634" y="10252"/>
                        <a:pt x="18598" y="10193"/>
                      </a:cubicBezTo>
                      <a:cubicBezTo>
                        <a:pt x="18586" y="10169"/>
                        <a:pt x="18574" y="10145"/>
                        <a:pt x="18562" y="10121"/>
                      </a:cubicBezTo>
                      <a:cubicBezTo>
                        <a:pt x="18550" y="10109"/>
                        <a:pt x="18550" y="10097"/>
                        <a:pt x="18538" y="10085"/>
                      </a:cubicBezTo>
                      <a:cubicBezTo>
                        <a:pt x="18515" y="10038"/>
                        <a:pt x="18479" y="10002"/>
                        <a:pt x="18455" y="9955"/>
                      </a:cubicBezTo>
                      <a:cubicBezTo>
                        <a:pt x="18419" y="9895"/>
                        <a:pt x="18372" y="9824"/>
                        <a:pt x="18336" y="9764"/>
                      </a:cubicBezTo>
                      <a:cubicBezTo>
                        <a:pt x="18324" y="9752"/>
                        <a:pt x="18324" y="9740"/>
                        <a:pt x="18312" y="9728"/>
                      </a:cubicBezTo>
                      <a:cubicBezTo>
                        <a:pt x="18253" y="9633"/>
                        <a:pt x="18193" y="9550"/>
                        <a:pt x="18122" y="9454"/>
                      </a:cubicBezTo>
                      <a:cubicBezTo>
                        <a:pt x="18074" y="9395"/>
                        <a:pt x="18038" y="9335"/>
                        <a:pt x="17991" y="9276"/>
                      </a:cubicBezTo>
                      <a:cubicBezTo>
                        <a:pt x="17955" y="9228"/>
                        <a:pt x="17919" y="9193"/>
                        <a:pt x="17872" y="9145"/>
                      </a:cubicBezTo>
                      <a:cubicBezTo>
                        <a:pt x="17872" y="9145"/>
                        <a:pt x="17872" y="9145"/>
                        <a:pt x="17872" y="9133"/>
                      </a:cubicBezTo>
                      <a:cubicBezTo>
                        <a:pt x="17836" y="9085"/>
                        <a:pt x="17800" y="9050"/>
                        <a:pt x="17753" y="9002"/>
                      </a:cubicBezTo>
                      <a:cubicBezTo>
                        <a:pt x="17717" y="8954"/>
                        <a:pt x="17681" y="8907"/>
                        <a:pt x="17633" y="8871"/>
                      </a:cubicBezTo>
                      <a:cubicBezTo>
                        <a:pt x="17633" y="8859"/>
                        <a:pt x="17622" y="8859"/>
                        <a:pt x="17622" y="8847"/>
                      </a:cubicBezTo>
                      <a:cubicBezTo>
                        <a:pt x="17610" y="8835"/>
                        <a:pt x="17610" y="8835"/>
                        <a:pt x="17598" y="8823"/>
                      </a:cubicBezTo>
                      <a:cubicBezTo>
                        <a:pt x="17574" y="8800"/>
                        <a:pt x="17538" y="8764"/>
                        <a:pt x="17514" y="8740"/>
                      </a:cubicBezTo>
                      <a:cubicBezTo>
                        <a:pt x="17467" y="8692"/>
                        <a:pt x="17431" y="8657"/>
                        <a:pt x="17383" y="8609"/>
                      </a:cubicBezTo>
                      <a:cubicBezTo>
                        <a:pt x="17372" y="8597"/>
                        <a:pt x="17360" y="8585"/>
                        <a:pt x="17348" y="8573"/>
                      </a:cubicBezTo>
                      <a:cubicBezTo>
                        <a:pt x="17336" y="8561"/>
                        <a:pt x="17324" y="8561"/>
                        <a:pt x="17312" y="8550"/>
                      </a:cubicBezTo>
                      <a:cubicBezTo>
                        <a:pt x="17300" y="8526"/>
                        <a:pt x="17276" y="8514"/>
                        <a:pt x="17252" y="8490"/>
                      </a:cubicBezTo>
                      <a:cubicBezTo>
                        <a:pt x="17205" y="8454"/>
                        <a:pt x="17169" y="8407"/>
                        <a:pt x="17121" y="8371"/>
                      </a:cubicBezTo>
                      <a:cubicBezTo>
                        <a:pt x="17098" y="8359"/>
                        <a:pt x="17074" y="8335"/>
                        <a:pt x="17062" y="8323"/>
                      </a:cubicBezTo>
                      <a:cubicBezTo>
                        <a:pt x="17050" y="8311"/>
                        <a:pt x="17038" y="8311"/>
                        <a:pt x="17026" y="8300"/>
                      </a:cubicBezTo>
                      <a:cubicBezTo>
                        <a:pt x="17014" y="8288"/>
                        <a:pt x="17002" y="8276"/>
                        <a:pt x="16979" y="8264"/>
                      </a:cubicBezTo>
                      <a:cubicBezTo>
                        <a:pt x="16943" y="8228"/>
                        <a:pt x="16895" y="8192"/>
                        <a:pt x="16848" y="8157"/>
                      </a:cubicBezTo>
                      <a:cubicBezTo>
                        <a:pt x="16824" y="8133"/>
                        <a:pt x="16788" y="8109"/>
                        <a:pt x="16752" y="8097"/>
                      </a:cubicBezTo>
                      <a:cubicBezTo>
                        <a:pt x="16752" y="8085"/>
                        <a:pt x="16740" y="8085"/>
                        <a:pt x="16740" y="8073"/>
                      </a:cubicBezTo>
                      <a:cubicBezTo>
                        <a:pt x="16729" y="8073"/>
                        <a:pt x="16729" y="8073"/>
                        <a:pt x="16717" y="8061"/>
                      </a:cubicBezTo>
                      <a:cubicBezTo>
                        <a:pt x="16681" y="8038"/>
                        <a:pt x="16633" y="8014"/>
                        <a:pt x="16586" y="7978"/>
                      </a:cubicBezTo>
                      <a:cubicBezTo>
                        <a:pt x="16550" y="7954"/>
                        <a:pt x="16502" y="7930"/>
                        <a:pt x="16467" y="7907"/>
                      </a:cubicBezTo>
                      <a:cubicBezTo>
                        <a:pt x="16455" y="7895"/>
                        <a:pt x="16443" y="7895"/>
                        <a:pt x="16431" y="7883"/>
                      </a:cubicBezTo>
                      <a:lnTo>
                        <a:pt x="3501" y="418"/>
                      </a:lnTo>
                      <a:cubicBezTo>
                        <a:pt x="3477" y="406"/>
                        <a:pt x="3441" y="382"/>
                        <a:pt x="3405" y="370"/>
                      </a:cubicBezTo>
                      <a:cubicBezTo>
                        <a:pt x="3370" y="346"/>
                        <a:pt x="3322" y="322"/>
                        <a:pt x="3286" y="299"/>
                      </a:cubicBezTo>
                      <a:cubicBezTo>
                        <a:pt x="3263" y="287"/>
                        <a:pt x="3227" y="275"/>
                        <a:pt x="3203" y="263"/>
                      </a:cubicBezTo>
                      <a:lnTo>
                        <a:pt x="3179" y="263"/>
                      </a:lnTo>
                      <a:cubicBezTo>
                        <a:pt x="3179" y="251"/>
                        <a:pt x="3167" y="251"/>
                        <a:pt x="3167" y="251"/>
                      </a:cubicBezTo>
                      <a:cubicBezTo>
                        <a:pt x="3120" y="227"/>
                        <a:pt x="3084" y="215"/>
                        <a:pt x="3036" y="191"/>
                      </a:cubicBezTo>
                      <a:cubicBezTo>
                        <a:pt x="3001" y="180"/>
                        <a:pt x="2953" y="168"/>
                        <a:pt x="2917" y="144"/>
                      </a:cubicBezTo>
                      <a:lnTo>
                        <a:pt x="2894" y="144"/>
                      </a:lnTo>
                      <a:cubicBezTo>
                        <a:pt x="2894" y="144"/>
                        <a:pt x="2882" y="144"/>
                        <a:pt x="2882" y="132"/>
                      </a:cubicBezTo>
                      <a:cubicBezTo>
                        <a:pt x="2846" y="132"/>
                        <a:pt x="2822" y="120"/>
                        <a:pt x="2798" y="108"/>
                      </a:cubicBezTo>
                      <a:cubicBezTo>
                        <a:pt x="2751" y="96"/>
                        <a:pt x="2715" y="84"/>
                        <a:pt x="2667" y="72"/>
                      </a:cubicBezTo>
                      <a:cubicBezTo>
                        <a:pt x="2655" y="72"/>
                        <a:pt x="2632" y="60"/>
                        <a:pt x="2608" y="60"/>
                      </a:cubicBezTo>
                      <a:lnTo>
                        <a:pt x="2584" y="60"/>
                      </a:lnTo>
                      <a:cubicBezTo>
                        <a:pt x="2572" y="49"/>
                        <a:pt x="2560" y="49"/>
                        <a:pt x="2548" y="49"/>
                      </a:cubicBezTo>
                      <a:cubicBezTo>
                        <a:pt x="2501" y="37"/>
                        <a:pt x="2465" y="37"/>
                        <a:pt x="2417" y="25"/>
                      </a:cubicBezTo>
                      <a:cubicBezTo>
                        <a:pt x="2393" y="25"/>
                        <a:pt x="2358" y="25"/>
                        <a:pt x="2334" y="13"/>
                      </a:cubicBezTo>
                      <a:lnTo>
                        <a:pt x="2286" y="13"/>
                      </a:lnTo>
                      <a:cubicBezTo>
                        <a:pt x="2227" y="13"/>
                        <a:pt x="2179" y="1"/>
                        <a:pt x="2143" y="1"/>
                      </a:cubicBezTo>
                      <a:close/>
                      <a:moveTo>
                        <a:pt x="17173" y="46834"/>
                      </a:moveTo>
                      <a:lnTo>
                        <a:pt x="17121" y="46864"/>
                      </a:lnTo>
                      <a:cubicBezTo>
                        <a:pt x="17140" y="46855"/>
                        <a:pt x="17157" y="46845"/>
                        <a:pt x="17173" y="46834"/>
                      </a:cubicBezTo>
                      <a:close/>
                    </a:path>
                  </a:pathLst>
                </a:custGeom>
                <a:solidFill>
                  <a:srgbClr val="4756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071;p42">
                  <a:extLst>
                    <a:ext uri="{FF2B5EF4-FFF2-40B4-BE49-F238E27FC236}">
                      <a16:creationId xmlns:a16="http://schemas.microsoft.com/office/drawing/2014/main" id="{40F9E7D6-F1C7-FAE6-E5F7-4F6A953E3F72}"/>
                    </a:ext>
                  </a:extLst>
                </p:cNvPr>
                <p:cNvSpPr/>
                <p:nvPr/>
              </p:nvSpPr>
              <p:spPr>
                <a:xfrm>
                  <a:off x="3021977" y="1209665"/>
                  <a:ext cx="1250652" cy="303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46277" extrusionOk="0">
                      <a:moveTo>
                        <a:pt x="1771" y="1"/>
                      </a:moveTo>
                      <a:cubicBezTo>
                        <a:pt x="776" y="1"/>
                        <a:pt x="93" y="788"/>
                        <a:pt x="84" y="2154"/>
                      </a:cubicBezTo>
                      <a:lnTo>
                        <a:pt x="1" y="33169"/>
                      </a:lnTo>
                      <a:cubicBezTo>
                        <a:pt x="1" y="35098"/>
                        <a:pt x="1346" y="37432"/>
                        <a:pt x="3025" y="38396"/>
                      </a:cubicBezTo>
                      <a:lnTo>
                        <a:pt x="15943" y="45862"/>
                      </a:lnTo>
                      <a:cubicBezTo>
                        <a:pt x="16434" y="46143"/>
                        <a:pt x="16896" y="46276"/>
                        <a:pt x="17306" y="46276"/>
                      </a:cubicBezTo>
                      <a:cubicBezTo>
                        <a:pt x="18300" y="46276"/>
                        <a:pt x="18983" y="45492"/>
                        <a:pt x="18991" y="44135"/>
                      </a:cubicBezTo>
                      <a:lnTo>
                        <a:pt x="19075" y="13107"/>
                      </a:lnTo>
                      <a:cubicBezTo>
                        <a:pt x="19075" y="11191"/>
                        <a:pt x="17729" y="8845"/>
                        <a:pt x="16051" y="7881"/>
                      </a:cubicBezTo>
                      <a:lnTo>
                        <a:pt x="3132" y="415"/>
                      </a:lnTo>
                      <a:cubicBezTo>
                        <a:pt x="2643" y="134"/>
                        <a:pt x="2180" y="1"/>
                        <a:pt x="17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072;p42">
                  <a:extLst>
                    <a:ext uri="{FF2B5EF4-FFF2-40B4-BE49-F238E27FC236}">
                      <a16:creationId xmlns:a16="http://schemas.microsoft.com/office/drawing/2014/main" id="{3ECA7DFA-9B1C-985F-26D9-6CD472D7A04A}"/>
                    </a:ext>
                  </a:extLst>
                </p:cNvPr>
                <p:cNvSpPr/>
                <p:nvPr/>
              </p:nvSpPr>
              <p:spPr>
                <a:xfrm>
                  <a:off x="3519288" y="1612103"/>
                  <a:ext cx="267046" cy="1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2873" extrusionOk="0">
                      <a:moveTo>
                        <a:pt x="204" y="1"/>
                      </a:moveTo>
                      <a:cubicBezTo>
                        <a:pt x="84" y="1"/>
                        <a:pt x="0" y="98"/>
                        <a:pt x="0" y="266"/>
                      </a:cubicBezTo>
                      <a:cubicBezTo>
                        <a:pt x="0" y="492"/>
                        <a:pt x="167" y="778"/>
                        <a:pt x="369" y="897"/>
                      </a:cubicBezTo>
                      <a:lnTo>
                        <a:pt x="3703" y="2826"/>
                      </a:lnTo>
                      <a:cubicBezTo>
                        <a:pt x="3762" y="2857"/>
                        <a:pt x="3817" y="2872"/>
                        <a:pt x="3867" y="2872"/>
                      </a:cubicBezTo>
                      <a:cubicBezTo>
                        <a:pt x="3988" y="2872"/>
                        <a:pt x="4072" y="2781"/>
                        <a:pt x="4072" y="2612"/>
                      </a:cubicBezTo>
                      <a:cubicBezTo>
                        <a:pt x="4072" y="2374"/>
                        <a:pt x="3906" y="2088"/>
                        <a:pt x="3703" y="1981"/>
                      </a:cubicBezTo>
                      <a:lnTo>
                        <a:pt x="369" y="52"/>
                      </a:lnTo>
                      <a:cubicBezTo>
                        <a:pt x="310" y="17"/>
                        <a:pt x="254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073;p42">
                  <a:extLst>
                    <a:ext uri="{FF2B5EF4-FFF2-40B4-BE49-F238E27FC236}">
                      <a16:creationId xmlns:a16="http://schemas.microsoft.com/office/drawing/2014/main" id="{4E4A3CBE-05AD-DFE6-83FD-E6929CEE255A}"/>
                    </a:ext>
                  </a:extLst>
                </p:cNvPr>
                <p:cNvSpPr/>
                <p:nvPr/>
              </p:nvSpPr>
              <p:spPr>
                <a:xfrm>
                  <a:off x="3581706" y="3670452"/>
                  <a:ext cx="130474" cy="1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545" extrusionOk="0">
                      <a:moveTo>
                        <a:pt x="556" y="0"/>
                      </a:moveTo>
                      <a:cubicBezTo>
                        <a:pt x="232" y="0"/>
                        <a:pt x="9" y="259"/>
                        <a:pt x="1" y="698"/>
                      </a:cubicBezTo>
                      <a:cubicBezTo>
                        <a:pt x="1" y="1329"/>
                        <a:pt x="441" y="2091"/>
                        <a:pt x="989" y="2412"/>
                      </a:cubicBezTo>
                      <a:cubicBezTo>
                        <a:pt x="1148" y="2502"/>
                        <a:pt x="1298" y="2545"/>
                        <a:pt x="1430" y="2545"/>
                      </a:cubicBezTo>
                      <a:cubicBezTo>
                        <a:pt x="1755" y="2545"/>
                        <a:pt x="1977" y="2289"/>
                        <a:pt x="1977" y="1841"/>
                      </a:cubicBezTo>
                      <a:cubicBezTo>
                        <a:pt x="1989" y="1210"/>
                        <a:pt x="1549" y="448"/>
                        <a:pt x="1001" y="138"/>
                      </a:cubicBezTo>
                      <a:cubicBezTo>
                        <a:pt x="841" y="44"/>
                        <a:pt x="690" y="0"/>
                        <a:pt x="5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074;p42">
                  <a:extLst>
                    <a:ext uri="{FF2B5EF4-FFF2-40B4-BE49-F238E27FC236}">
                      <a16:creationId xmlns:a16="http://schemas.microsoft.com/office/drawing/2014/main" id="{82DB8F2D-4AC6-9584-6BEF-377919D5C7B0}"/>
                    </a:ext>
                  </a:extLst>
                </p:cNvPr>
                <p:cNvSpPr/>
                <p:nvPr/>
              </p:nvSpPr>
              <p:spPr>
                <a:xfrm>
                  <a:off x="3093836" y="1546801"/>
                  <a:ext cx="1111655" cy="236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5" h="36094" extrusionOk="0">
                      <a:moveTo>
                        <a:pt x="243" y="1"/>
                      </a:moveTo>
                      <a:cubicBezTo>
                        <a:pt x="148" y="1"/>
                        <a:pt x="84" y="81"/>
                        <a:pt x="84" y="215"/>
                      </a:cubicBezTo>
                      <a:lnTo>
                        <a:pt x="0" y="26134"/>
                      </a:lnTo>
                      <a:cubicBezTo>
                        <a:pt x="0" y="26325"/>
                        <a:pt x="143" y="26563"/>
                        <a:pt x="310" y="26658"/>
                      </a:cubicBezTo>
                      <a:lnTo>
                        <a:pt x="16574" y="36052"/>
                      </a:lnTo>
                      <a:cubicBezTo>
                        <a:pt x="16623" y="36080"/>
                        <a:pt x="16670" y="36094"/>
                        <a:pt x="16712" y="36094"/>
                      </a:cubicBezTo>
                      <a:cubicBezTo>
                        <a:pt x="16812" y="36094"/>
                        <a:pt x="16883" y="36016"/>
                        <a:pt x="16883" y="35874"/>
                      </a:cubicBezTo>
                      <a:lnTo>
                        <a:pt x="16955" y="9954"/>
                      </a:lnTo>
                      <a:cubicBezTo>
                        <a:pt x="16955" y="9763"/>
                        <a:pt x="16824" y="9525"/>
                        <a:pt x="16645" y="9430"/>
                      </a:cubicBezTo>
                      <a:lnTo>
                        <a:pt x="381" y="48"/>
                      </a:lnTo>
                      <a:cubicBezTo>
                        <a:pt x="331" y="16"/>
                        <a:pt x="284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9FB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075;p42">
                  <a:extLst>
                    <a:ext uri="{FF2B5EF4-FFF2-40B4-BE49-F238E27FC236}">
                      <a16:creationId xmlns:a16="http://schemas.microsoft.com/office/drawing/2014/main" id="{C30C2CC1-ACD7-8EBF-33D3-12C030AC0D65}"/>
                    </a:ext>
                  </a:extLst>
                </p:cNvPr>
                <p:cNvSpPr/>
                <p:nvPr/>
              </p:nvSpPr>
              <p:spPr>
                <a:xfrm>
                  <a:off x="4306134" y="2351612"/>
                  <a:ext cx="25833" cy="40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6157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5954"/>
                      </a:lnTo>
                      <a:cubicBezTo>
                        <a:pt x="1" y="6061"/>
                        <a:pt x="96" y="6156"/>
                        <a:pt x="203" y="6156"/>
                      </a:cubicBezTo>
                      <a:cubicBezTo>
                        <a:pt x="298" y="6156"/>
                        <a:pt x="394" y="6061"/>
                        <a:pt x="394" y="5954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076;p42">
                  <a:extLst>
                    <a:ext uri="{FF2B5EF4-FFF2-40B4-BE49-F238E27FC236}">
                      <a16:creationId xmlns:a16="http://schemas.microsoft.com/office/drawing/2014/main" id="{7489285D-29AB-355B-7D12-7E65682DAA89}"/>
                    </a:ext>
                  </a:extLst>
                </p:cNvPr>
                <p:cNvSpPr/>
                <p:nvPr/>
              </p:nvSpPr>
              <p:spPr>
                <a:xfrm>
                  <a:off x="4306134" y="2822303"/>
                  <a:ext cx="25833" cy="40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6145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5954"/>
                      </a:lnTo>
                      <a:cubicBezTo>
                        <a:pt x="1" y="6061"/>
                        <a:pt x="96" y="6145"/>
                        <a:pt x="203" y="6145"/>
                      </a:cubicBezTo>
                      <a:cubicBezTo>
                        <a:pt x="298" y="6145"/>
                        <a:pt x="394" y="6061"/>
                        <a:pt x="394" y="5954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077;p42">
                  <a:extLst>
                    <a:ext uri="{FF2B5EF4-FFF2-40B4-BE49-F238E27FC236}">
                      <a16:creationId xmlns:a16="http://schemas.microsoft.com/office/drawing/2014/main" id="{BFDC30B7-C4B6-D29F-D334-19879CF9ACD2}"/>
                    </a:ext>
                  </a:extLst>
                </p:cNvPr>
                <p:cNvSpPr/>
                <p:nvPr/>
              </p:nvSpPr>
              <p:spPr>
                <a:xfrm>
                  <a:off x="4306134" y="3581874"/>
                  <a:ext cx="25833" cy="22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371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3180"/>
                      </a:lnTo>
                      <a:cubicBezTo>
                        <a:pt x="1" y="3287"/>
                        <a:pt x="96" y="3370"/>
                        <a:pt x="203" y="3370"/>
                      </a:cubicBezTo>
                      <a:cubicBezTo>
                        <a:pt x="298" y="3370"/>
                        <a:pt x="394" y="3287"/>
                        <a:pt x="394" y="3180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078;p42">
                  <a:extLst>
                    <a:ext uri="{FF2B5EF4-FFF2-40B4-BE49-F238E27FC236}">
                      <a16:creationId xmlns:a16="http://schemas.microsoft.com/office/drawing/2014/main" id="{FCBC8023-1F0E-7ADC-DD7E-A2D17FAA0FEC}"/>
                    </a:ext>
                  </a:extLst>
                </p:cNvPr>
                <p:cNvSpPr/>
                <p:nvPr/>
              </p:nvSpPr>
              <p:spPr>
                <a:xfrm>
                  <a:off x="3539547" y="2270704"/>
                  <a:ext cx="199908" cy="19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915" extrusionOk="0">
                      <a:moveTo>
                        <a:pt x="845" y="1"/>
                      </a:moveTo>
                      <a:cubicBezTo>
                        <a:pt x="347" y="1"/>
                        <a:pt x="1" y="397"/>
                        <a:pt x="1" y="1080"/>
                      </a:cubicBezTo>
                      <a:cubicBezTo>
                        <a:pt x="1" y="1080"/>
                        <a:pt x="25" y="1115"/>
                        <a:pt x="84" y="1199"/>
                      </a:cubicBezTo>
                      <a:cubicBezTo>
                        <a:pt x="275" y="1485"/>
                        <a:pt x="810" y="2247"/>
                        <a:pt x="1477" y="2628"/>
                      </a:cubicBezTo>
                      <a:cubicBezTo>
                        <a:pt x="1477" y="2628"/>
                        <a:pt x="1489" y="2628"/>
                        <a:pt x="1501" y="2639"/>
                      </a:cubicBezTo>
                      <a:cubicBezTo>
                        <a:pt x="1894" y="2855"/>
                        <a:pt x="2249" y="2914"/>
                        <a:pt x="2519" y="2914"/>
                      </a:cubicBezTo>
                      <a:cubicBezTo>
                        <a:pt x="2830" y="2914"/>
                        <a:pt x="3030" y="2836"/>
                        <a:pt x="3049" y="2830"/>
                      </a:cubicBezTo>
                      <a:cubicBezTo>
                        <a:pt x="3049" y="2818"/>
                        <a:pt x="3049" y="2818"/>
                        <a:pt x="3049" y="2806"/>
                      </a:cubicBezTo>
                      <a:cubicBezTo>
                        <a:pt x="3037" y="1842"/>
                        <a:pt x="2358" y="687"/>
                        <a:pt x="1525" y="211"/>
                      </a:cubicBezTo>
                      <a:cubicBezTo>
                        <a:pt x="1281" y="68"/>
                        <a:pt x="1050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079;p42">
                  <a:extLst>
                    <a:ext uri="{FF2B5EF4-FFF2-40B4-BE49-F238E27FC236}">
                      <a16:creationId xmlns:a16="http://schemas.microsoft.com/office/drawing/2014/main" id="{DB086D8C-63D2-BE84-F119-93BD62F231F7}"/>
                    </a:ext>
                  </a:extLst>
                </p:cNvPr>
                <p:cNvSpPr/>
                <p:nvPr/>
              </p:nvSpPr>
              <p:spPr>
                <a:xfrm>
                  <a:off x="3189037" y="2323222"/>
                  <a:ext cx="922827" cy="6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5" h="10077" extrusionOk="0">
                      <a:moveTo>
                        <a:pt x="198" y="1"/>
                      </a:moveTo>
                      <a:cubicBezTo>
                        <a:pt x="83" y="1"/>
                        <a:pt x="1" y="92"/>
                        <a:pt x="1" y="243"/>
                      </a:cubicBezTo>
                      <a:lnTo>
                        <a:pt x="1" y="1707"/>
                      </a:lnTo>
                      <a:cubicBezTo>
                        <a:pt x="1" y="1934"/>
                        <a:pt x="156" y="2196"/>
                        <a:pt x="346" y="2315"/>
                      </a:cubicBezTo>
                      <a:lnTo>
                        <a:pt x="13717" y="10030"/>
                      </a:lnTo>
                      <a:cubicBezTo>
                        <a:pt x="13773" y="10061"/>
                        <a:pt x="13825" y="10076"/>
                        <a:pt x="13872" y="10076"/>
                      </a:cubicBezTo>
                      <a:cubicBezTo>
                        <a:pt x="13985" y="10076"/>
                        <a:pt x="14062" y="9988"/>
                        <a:pt x="14062" y="9828"/>
                      </a:cubicBezTo>
                      <a:lnTo>
                        <a:pt x="14074" y="8363"/>
                      </a:lnTo>
                      <a:cubicBezTo>
                        <a:pt x="14074" y="8149"/>
                        <a:pt x="13919" y="7875"/>
                        <a:pt x="13729" y="7768"/>
                      </a:cubicBezTo>
                      <a:lnTo>
                        <a:pt x="358" y="53"/>
                      </a:lnTo>
                      <a:cubicBezTo>
                        <a:pt x="301" y="17"/>
                        <a:pt x="247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080;p42">
                  <a:extLst>
                    <a:ext uri="{FF2B5EF4-FFF2-40B4-BE49-F238E27FC236}">
                      <a16:creationId xmlns:a16="http://schemas.microsoft.com/office/drawing/2014/main" id="{74986919-E7B4-29BE-A932-FCC97D4A987C}"/>
                    </a:ext>
                  </a:extLst>
                </p:cNvPr>
                <p:cNvSpPr/>
                <p:nvPr/>
              </p:nvSpPr>
              <p:spPr>
                <a:xfrm>
                  <a:off x="3474769" y="2037948"/>
                  <a:ext cx="327956" cy="4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6357" extrusionOk="0">
                      <a:moveTo>
                        <a:pt x="2143" y="1239"/>
                      </a:moveTo>
                      <a:cubicBezTo>
                        <a:pt x="2269" y="1239"/>
                        <a:pt x="2410" y="1280"/>
                        <a:pt x="2560" y="1367"/>
                      </a:cubicBezTo>
                      <a:cubicBezTo>
                        <a:pt x="3072" y="1653"/>
                        <a:pt x="3489" y="2379"/>
                        <a:pt x="3477" y="2963"/>
                      </a:cubicBezTo>
                      <a:cubicBezTo>
                        <a:pt x="3477" y="3379"/>
                        <a:pt x="3265" y="3619"/>
                        <a:pt x="2958" y="3619"/>
                      </a:cubicBezTo>
                      <a:cubicBezTo>
                        <a:pt x="2834" y="3619"/>
                        <a:pt x="2695" y="3581"/>
                        <a:pt x="2549" y="3499"/>
                      </a:cubicBezTo>
                      <a:cubicBezTo>
                        <a:pt x="2037" y="3201"/>
                        <a:pt x="1632" y="2475"/>
                        <a:pt x="1632" y="1891"/>
                      </a:cubicBezTo>
                      <a:cubicBezTo>
                        <a:pt x="1632" y="1479"/>
                        <a:pt x="1840" y="1239"/>
                        <a:pt x="2143" y="1239"/>
                      </a:cubicBezTo>
                      <a:close/>
                      <a:moveTo>
                        <a:pt x="1017" y="4672"/>
                      </a:moveTo>
                      <a:cubicBezTo>
                        <a:pt x="1028" y="4688"/>
                        <a:pt x="1042" y="4710"/>
                        <a:pt x="1060" y="4737"/>
                      </a:cubicBezTo>
                      <a:cubicBezTo>
                        <a:pt x="1042" y="4710"/>
                        <a:pt x="1031" y="4690"/>
                        <a:pt x="1017" y="4672"/>
                      </a:cubicBezTo>
                      <a:close/>
                      <a:moveTo>
                        <a:pt x="1381" y="1"/>
                      </a:moveTo>
                      <a:cubicBezTo>
                        <a:pt x="890" y="1"/>
                        <a:pt x="491" y="234"/>
                        <a:pt x="251" y="665"/>
                      </a:cubicBezTo>
                      <a:cubicBezTo>
                        <a:pt x="239" y="701"/>
                        <a:pt x="215" y="736"/>
                        <a:pt x="203" y="760"/>
                      </a:cubicBezTo>
                      <a:cubicBezTo>
                        <a:pt x="120" y="939"/>
                        <a:pt x="60" y="1129"/>
                        <a:pt x="36" y="1344"/>
                      </a:cubicBezTo>
                      <a:cubicBezTo>
                        <a:pt x="13" y="1475"/>
                        <a:pt x="1" y="1617"/>
                        <a:pt x="1" y="1772"/>
                      </a:cubicBezTo>
                      <a:cubicBezTo>
                        <a:pt x="1" y="1808"/>
                        <a:pt x="1" y="1856"/>
                        <a:pt x="1" y="1903"/>
                      </a:cubicBezTo>
                      <a:cubicBezTo>
                        <a:pt x="1" y="1915"/>
                        <a:pt x="1" y="1915"/>
                        <a:pt x="1" y="1927"/>
                      </a:cubicBezTo>
                      <a:cubicBezTo>
                        <a:pt x="13" y="1975"/>
                        <a:pt x="13" y="2022"/>
                        <a:pt x="13" y="2058"/>
                      </a:cubicBezTo>
                      <a:cubicBezTo>
                        <a:pt x="13" y="2070"/>
                        <a:pt x="13" y="2082"/>
                        <a:pt x="13" y="2082"/>
                      </a:cubicBezTo>
                      <a:cubicBezTo>
                        <a:pt x="24" y="2129"/>
                        <a:pt x="24" y="2165"/>
                        <a:pt x="24" y="2225"/>
                      </a:cubicBezTo>
                      <a:cubicBezTo>
                        <a:pt x="36" y="2272"/>
                        <a:pt x="36" y="2320"/>
                        <a:pt x="48" y="2356"/>
                      </a:cubicBezTo>
                      <a:cubicBezTo>
                        <a:pt x="48" y="2368"/>
                        <a:pt x="48" y="2379"/>
                        <a:pt x="48" y="2391"/>
                      </a:cubicBezTo>
                      <a:cubicBezTo>
                        <a:pt x="60" y="2439"/>
                        <a:pt x="72" y="2487"/>
                        <a:pt x="84" y="2546"/>
                      </a:cubicBezTo>
                      <a:cubicBezTo>
                        <a:pt x="84" y="2582"/>
                        <a:pt x="96" y="2630"/>
                        <a:pt x="108" y="2665"/>
                      </a:cubicBezTo>
                      <a:cubicBezTo>
                        <a:pt x="108" y="2677"/>
                        <a:pt x="108" y="2689"/>
                        <a:pt x="120" y="2689"/>
                      </a:cubicBezTo>
                      <a:cubicBezTo>
                        <a:pt x="120" y="2737"/>
                        <a:pt x="132" y="2784"/>
                        <a:pt x="143" y="2832"/>
                      </a:cubicBezTo>
                      <a:cubicBezTo>
                        <a:pt x="155" y="2844"/>
                        <a:pt x="155" y="2844"/>
                        <a:pt x="155" y="2856"/>
                      </a:cubicBezTo>
                      <a:cubicBezTo>
                        <a:pt x="179" y="2951"/>
                        <a:pt x="203" y="3046"/>
                        <a:pt x="239" y="3141"/>
                      </a:cubicBezTo>
                      <a:cubicBezTo>
                        <a:pt x="239" y="3153"/>
                        <a:pt x="251" y="3153"/>
                        <a:pt x="251" y="3165"/>
                      </a:cubicBezTo>
                      <a:cubicBezTo>
                        <a:pt x="263" y="3213"/>
                        <a:pt x="274" y="3261"/>
                        <a:pt x="298" y="3308"/>
                      </a:cubicBezTo>
                      <a:cubicBezTo>
                        <a:pt x="298" y="3308"/>
                        <a:pt x="298" y="3320"/>
                        <a:pt x="310" y="3320"/>
                      </a:cubicBezTo>
                      <a:cubicBezTo>
                        <a:pt x="322" y="3368"/>
                        <a:pt x="334" y="3415"/>
                        <a:pt x="358" y="3475"/>
                      </a:cubicBezTo>
                      <a:cubicBezTo>
                        <a:pt x="382" y="3511"/>
                        <a:pt x="394" y="3558"/>
                        <a:pt x="417" y="3606"/>
                      </a:cubicBezTo>
                      <a:cubicBezTo>
                        <a:pt x="417" y="3618"/>
                        <a:pt x="429" y="3618"/>
                        <a:pt x="429" y="3630"/>
                      </a:cubicBezTo>
                      <a:cubicBezTo>
                        <a:pt x="453" y="3677"/>
                        <a:pt x="465" y="3725"/>
                        <a:pt x="501" y="3784"/>
                      </a:cubicBezTo>
                      <a:cubicBezTo>
                        <a:pt x="513" y="3820"/>
                        <a:pt x="536" y="3868"/>
                        <a:pt x="560" y="3903"/>
                      </a:cubicBezTo>
                      <a:cubicBezTo>
                        <a:pt x="560" y="3915"/>
                        <a:pt x="572" y="3927"/>
                        <a:pt x="572" y="3927"/>
                      </a:cubicBezTo>
                      <a:cubicBezTo>
                        <a:pt x="596" y="3975"/>
                        <a:pt x="620" y="4023"/>
                        <a:pt x="644" y="4058"/>
                      </a:cubicBezTo>
                      <a:cubicBezTo>
                        <a:pt x="644" y="4070"/>
                        <a:pt x="644" y="4082"/>
                        <a:pt x="655" y="4082"/>
                      </a:cubicBezTo>
                      <a:cubicBezTo>
                        <a:pt x="679" y="4130"/>
                        <a:pt x="703" y="4177"/>
                        <a:pt x="727" y="4225"/>
                      </a:cubicBezTo>
                      <a:cubicBezTo>
                        <a:pt x="751" y="4261"/>
                        <a:pt x="775" y="4308"/>
                        <a:pt x="810" y="4344"/>
                      </a:cubicBezTo>
                      <a:cubicBezTo>
                        <a:pt x="810" y="4356"/>
                        <a:pt x="810" y="4368"/>
                        <a:pt x="822" y="4380"/>
                      </a:cubicBezTo>
                      <a:cubicBezTo>
                        <a:pt x="846" y="4415"/>
                        <a:pt x="870" y="4463"/>
                        <a:pt x="905" y="4499"/>
                      </a:cubicBezTo>
                      <a:cubicBezTo>
                        <a:pt x="905" y="4511"/>
                        <a:pt x="905" y="4511"/>
                        <a:pt x="917" y="4523"/>
                      </a:cubicBezTo>
                      <a:cubicBezTo>
                        <a:pt x="941" y="4558"/>
                        <a:pt x="965" y="4594"/>
                        <a:pt x="1001" y="4654"/>
                      </a:cubicBezTo>
                      <a:cubicBezTo>
                        <a:pt x="1007" y="4660"/>
                        <a:pt x="1012" y="4665"/>
                        <a:pt x="1017" y="4672"/>
                      </a:cubicBezTo>
                      <a:lnTo>
                        <a:pt x="1017" y="4672"/>
                      </a:lnTo>
                      <a:cubicBezTo>
                        <a:pt x="998" y="4644"/>
                        <a:pt x="989" y="4630"/>
                        <a:pt x="989" y="4630"/>
                      </a:cubicBezTo>
                      <a:cubicBezTo>
                        <a:pt x="989" y="3947"/>
                        <a:pt x="1335" y="3551"/>
                        <a:pt x="1833" y="3551"/>
                      </a:cubicBezTo>
                      <a:cubicBezTo>
                        <a:pt x="2038" y="3551"/>
                        <a:pt x="2269" y="3618"/>
                        <a:pt x="2513" y="3761"/>
                      </a:cubicBezTo>
                      <a:cubicBezTo>
                        <a:pt x="3346" y="4237"/>
                        <a:pt x="4025" y="5392"/>
                        <a:pt x="4037" y="6356"/>
                      </a:cubicBezTo>
                      <a:cubicBezTo>
                        <a:pt x="4049" y="6356"/>
                        <a:pt x="4061" y="6344"/>
                        <a:pt x="4084" y="6344"/>
                      </a:cubicBezTo>
                      <a:cubicBezTo>
                        <a:pt x="4108" y="6332"/>
                        <a:pt x="4132" y="6320"/>
                        <a:pt x="4168" y="6309"/>
                      </a:cubicBezTo>
                      <a:lnTo>
                        <a:pt x="4180" y="6297"/>
                      </a:lnTo>
                      <a:cubicBezTo>
                        <a:pt x="4204" y="6285"/>
                        <a:pt x="4227" y="6273"/>
                        <a:pt x="4251" y="6261"/>
                      </a:cubicBezTo>
                      <a:cubicBezTo>
                        <a:pt x="4251" y="6261"/>
                        <a:pt x="4263" y="6261"/>
                        <a:pt x="4263" y="6249"/>
                      </a:cubicBezTo>
                      <a:cubicBezTo>
                        <a:pt x="4287" y="6237"/>
                        <a:pt x="4311" y="6225"/>
                        <a:pt x="4346" y="6201"/>
                      </a:cubicBezTo>
                      <a:cubicBezTo>
                        <a:pt x="4370" y="6189"/>
                        <a:pt x="4394" y="6166"/>
                        <a:pt x="4418" y="6154"/>
                      </a:cubicBezTo>
                      <a:cubicBezTo>
                        <a:pt x="4418" y="6154"/>
                        <a:pt x="4418" y="6142"/>
                        <a:pt x="4418" y="6142"/>
                      </a:cubicBezTo>
                      <a:cubicBezTo>
                        <a:pt x="4442" y="6130"/>
                        <a:pt x="4465" y="6106"/>
                        <a:pt x="4489" y="6082"/>
                      </a:cubicBezTo>
                      <a:cubicBezTo>
                        <a:pt x="4489" y="6082"/>
                        <a:pt x="4501" y="6082"/>
                        <a:pt x="4501" y="6070"/>
                      </a:cubicBezTo>
                      <a:cubicBezTo>
                        <a:pt x="4525" y="6058"/>
                        <a:pt x="4537" y="6035"/>
                        <a:pt x="4561" y="6011"/>
                      </a:cubicBezTo>
                      <a:cubicBezTo>
                        <a:pt x="4561" y="6011"/>
                        <a:pt x="4573" y="6011"/>
                        <a:pt x="4573" y="5999"/>
                      </a:cubicBezTo>
                      <a:cubicBezTo>
                        <a:pt x="4585" y="5975"/>
                        <a:pt x="4608" y="5951"/>
                        <a:pt x="4632" y="5928"/>
                      </a:cubicBezTo>
                      <a:cubicBezTo>
                        <a:pt x="4644" y="5904"/>
                        <a:pt x="4668" y="5880"/>
                        <a:pt x="4680" y="5856"/>
                      </a:cubicBezTo>
                      <a:cubicBezTo>
                        <a:pt x="4692" y="5844"/>
                        <a:pt x="4692" y="5844"/>
                        <a:pt x="4692" y="5844"/>
                      </a:cubicBezTo>
                      <a:cubicBezTo>
                        <a:pt x="4715" y="5808"/>
                        <a:pt x="4727" y="5785"/>
                        <a:pt x="4739" y="5761"/>
                      </a:cubicBezTo>
                      <a:cubicBezTo>
                        <a:pt x="4739" y="5749"/>
                        <a:pt x="4751" y="5749"/>
                        <a:pt x="4751" y="5749"/>
                      </a:cubicBezTo>
                      <a:cubicBezTo>
                        <a:pt x="4763" y="5713"/>
                        <a:pt x="4775" y="5689"/>
                        <a:pt x="4799" y="5642"/>
                      </a:cubicBezTo>
                      <a:cubicBezTo>
                        <a:pt x="4811" y="5618"/>
                        <a:pt x="4823" y="5582"/>
                        <a:pt x="4846" y="5547"/>
                      </a:cubicBezTo>
                      <a:cubicBezTo>
                        <a:pt x="4858" y="5511"/>
                        <a:pt x="4870" y="5487"/>
                        <a:pt x="4882" y="5451"/>
                      </a:cubicBezTo>
                      <a:cubicBezTo>
                        <a:pt x="4882" y="5439"/>
                        <a:pt x="4882" y="5439"/>
                        <a:pt x="4882" y="5427"/>
                      </a:cubicBezTo>
                      <a:cubicBezTo>
                        <a:pt x="4894" y="5404"/>
                        <a:pt x="4906" y="5368"/>
                        <a:pt x="4918" y="5332"/>
                      </a:cubicBezTo>
                      <a:cubicBezTo>
                        <a:pt x="4918" y="5320"/>
                        <a:pt x="4918" y="5320"/>
                        <a:pt x="4918" y="5308"/>
                      </a:cubicBezTo>
                      <a:cubicBezTo>
                        <a:pt x="4930" y="5273"/>
                        <a:pt x="4930" y="5237"/>
                        <a:pt x="4942" y="5189"/>
                      </a:cubicBezTo>
                      <a:cubicBezTo>
                        <a:pt x="4954" y="5154"/>
                        <a:pt x="4954" y="5118"/>
                        <a:pt x="4966" y="5070"/>
                      </a:cubicBezTo>
                      <a:cubicBezTo>
                        <a:pt x="4977" y="5023"/>
                        <a:pt x="4977" y="4987"/>
                        <a:pt x="4977" y="4951"/>
                      </a:cubicBezTo>
                      <a:cubicBezTo>
                        <a:pt x="4977" y="4939"/>
                        <a:pt x="4977" y="4939"/>
                        <a:pt x="4977" y="4927"/>
                      </a:cubicBezTo>
                      <a:cubicBezTo>
                        <a:pt x="4989" y="4892"/>
                        <a:pt x="4989" y="4844"/>
                        <a:pt x="4989" y="4808"/>
                      </a:cubicBezTo>
                      <a:cubicBezTo>
                        <a:pt x="4989" y="4796"/>
                        <a:pt x="4989" y="4796"/>
                        <a:pt x="4989" y="4785"/>
                      </a:cubicBezTo>
                      <a:cubicBezTo>
                        <a:pt x="4989" y="4737"/>
                        <a:pt x="5001" y="4701"/>
                        <a:pt x="5001" y="4654"/>
                      </a:cubicBezTo>
                      <a:cubicBezTo>
                        <a:pt x="5001" y="4499"/>
                        <a:pt x="4989" y="4356"/>
                        <a:pt x="4966" y="4201"/>
                      </a:cubicBezTo>
                      <a:cubicBezTo>
                        <a:pt x="4942" y="3939"/>
                        <a:pt x="4882" y="3677"/>
                        <a:pt x="4799" y="3415"/>
                      </a:cubicBezTo>
                      <a:cubicBezTo>
                        <a:pt x="4775" y="3320"/>
                        <a:pt x="4739" y="3213"/>
                        <a:pt x="4692" y="3106"/>
                      </a:cubicBezTo>
                      <a:cubicBezTo>
                        <a:pt x="4668" y="3034"/>
                        <a:pt x="4644" y="2975"/>
                        <a:pt x="4620" y="2903"/>
                      </a:cubicBezTo>
                      <a:cubicBezTo>
                        <a:pt x="4180" y="1844"/>
                        <a:pt x="3394" y="855"/>
                        <a:pt x="2501" y="344"/>
                      </a:cubicBezTo>
                      <a:cubicBezTo>
                        <a:pt x="2099" y="111"/>
                        <a:pt x="1718" y="1"/>
                        <a:pt x="13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081;p42">
                  <a:extLst>
                    <a:ext uri="{FF2B5EF4-FFF2-40B4-BE49-F238E27FC236}">
                      <a16:creationId xmlns:a16="http://schemas.microsoft.com/office/drawing/2014/main" id="{FF7056AE-33F1-1213-677C-D392BACBC299}"/>
                    </a:ext>
                  </a:extLst>
                </p:cNvPr>
                <p:cNvSpPr/>
                <p:nvPr/>
              </p:nvSpPr>
              <p:spPr>
                <a:xfrm>
                  <a:off x="3581706" y="2119183"/>
                  <a:ext cx="121885" cy="15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2381" extrusionOk="0">
                      <a:moveTo>
                        <a:pt x="512" y="0"/>
                      </a:moveTo>
                      <a:cubicBezTo>
                        <a:pt x="209" y="0"/>
                        <a:pt x="1" y="240"/>
                        <a:pt x="1" y="652"/>
                      </a:cubicBezTo>
                      <a:cubicBezTo>
                        <a:pt x="1" y="1236"/>
                        <a:pt x="406" y="1962"/>
                        <a:pt x="918" y="2260"/>
                      </a:cubicBezTo>
                      <a:cubicBezTo>
                        <a:pt x="1064" y="2342"/>
                        <a:pt x="1203" y="2380"/>
                        <a:pt x="1327" y="2380"/>
                      </a:cubicBezTo>
                      <a:cubicBezTo>
                        <a:pt x="1634" y="2380"/>
                        <a:pt x="1846" y="2140"/>
                        <a:pt x="1846" y="1724"/>
                      </a:cubicBezTo>
                      <a:cubicBezTo>
                        <a:pt x="1858" y="1140"/>
                        <a:pt x="1441" y="414"/>
                        <a:pt x="929" y="128"/>
                      </a:cubicBezTo>
                      <a:cubicBezTo>
                        <a:pt x="779" y="41"/>
                        <a:pt x="638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082;p42">
                  <a:extLst>
                    <a:ext uri="{FF2B5EF4-FFF2-40B4-BE49-F238E27FC236}">
                      <a16:creationId xmlns:a16="http://schemas.microsoft.com/office/drawing/2014/main" id="{B9E336AF-CD19-6717-639E-C18AF4A52B92}"/>
                    </a:ext>
                  </a:extLst>
                </p:cNvPr>
                <p:cNvSpPr/>
                <p:nvPr/>
              </p:nvSpPr>
              <p:spPr>
                <a:xfrm>
                  <a:off x="3188316" y="2532047"/>
                  <a:ext cx="922762" cy="66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1" extrusionOk="0">
                      <a:moveTo>
                        <a:pt x="202" y="0"/>
                      </a:moveTo>
                      <a:cubicBezTo>
                        <a:pt x="90" y="0"/>
                        <a:pt x="12" y="89"/>
                        <a:pt x="12" y="249"/>
                      </a:cubicBezTo>
                      <a:lnTo>
                        <a:pt x="0" y="1701"/>
                      </a:lnTo>
                      <a:cubicBezTo>
                        <a:pt x="0" y="1928"/>
                        <a:pt x="155" y="2190"/>
                        <a:pt x="345" y="2309"/>
                      </a:cubicBezTo>
                      <a:lnTo>
                        <a:pt x="13716" y="10024"/>
                      </a:lnTo>
                      <a:cubicBezTo>
                        <a:pt x="13772" y="10055"/>
                        <a:pt x="13825" y="10070"/>
                        <a:pt x="13873" y="10070"/>
                      </a:cubicBezTo>
                      <a:cubicBezTo>
                        <a:pt x="13990" y="10070"/>
                        <a:pt x="14073" y="9982"/>
                        <a:pt x="14073" y="9822"/>
                      </a:cubicBezTo>
                      <a:lnTo>
                        <a:pt x="14073" y="8369"/>
                      </a:lnTo>
                      <a:cubicBezTo>
                        <a:pt x="14073" y="8143"/>
                        <a:pt x="13918" y="7869"/>
                        <a:pt x="13728" y="7762"/>
                      </a:cubicBezTo>
                      <a:lnTo>
                        <a:pt x="357" y="46"/>
                      </a:lnTo>
                      <a:cubicBezTo>
                        <a:pt x="302" y="15"/>
                        <a:pt x="24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083;p42">
                  <a:extLst>
                    <a:ext uri="{FF2B5EF4-FFF2-40B4-BE49-F238E27FC236}">
                      <a16:creationId xmlns:a16="http://schemas.microsoft.com/office/drawing/2014/main" id="{644BD567-E152-54A6-13CE-F9E00913FB95}"/>
                    </a:ext>
                  </a:extLst>
                </p:cNvPr>
                <p:cNvSpPr/>
                <p:nvPr/>
              </p:nvSpPr>
              <p:spPr>
                <a:xfrm>
                  <a:off x="3407631" y="3024964"/>
                  <a:ext cx="39273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4964" extrusionOk="0">
                      <a:moveTo>
                        <a:pt x="469" y="1"/>
                      </a:moveTo>
                      <a:cubicBezTo>
                        <a:pt x="199" y="1"/>
                        <a:pt x="13" y="217"/>
                        <a:pt x="13" y="589"/>
                      </a:cubicBezTo>
                      <a:lnTo>
                        <a:pt x="13" y="922"/>
                      </a:lnTo>
                      <a:cubicBezTo>
                        <a:pt x="1" y="1446"/>
                        <a:pt x="370" y="2089"/>
                        <a:pt x="834" y="2351"/>
                      </a:cubicBezTo>
                      <a:lnTo>
                        <a:pt x="5156" y="4851"/>
                      </a:lnTo>
                      <a:cubicBezTo>
                        <a:pt x="5287" y="4927"/>
                        <a:pt x="5411" y="4963"/>
                        <a:pt x="5522" y="4963"/>
                      </a:cubicBezTo>
                      <a:cubicBezTo>
                        <a:pt x="5792" y="4963"/>
                        <a:pt x="5981" y="4747"/>
                        <a:pt x="5990" y="4375"/>
                      </a:cubicBezTo>
                      <a:lnTo>
                        <a:pt x="5990" y="4042"/>
                      </a:lnTo>
                      <a:cubicBezTo>
                        <a:pt x="5990" y="3518"/>
                        <a:pt x="5620" y="2875"/>
                        <a:pt x="5156" y="2613"/>
                      </a:cubicBezTo>
                      <a:lnTo>
                        <a:pt x="834" y="113"/>
                      </a:lnTo>
                      <a:cubicBezTo>
                        <a:pt x="703" y="37"/>
                        <a:pt x="579" y="1"/>
                        <a:pt x="4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084;p42">
                  <a:extLst>
                    <a:ext uri="{FF2B5EF4-FFF2-40B4-BE49-F238E27FC236}">
                      <a16:creationId xmlns:a16="http://schemas.microsoft.com/office/drawing/2014/main" id="{75C8A40E-3502-F27A-9B11-EF5137FA4FD1}"/>
                    </a:ext>
                  </a:extLst>
                </p:cNvPr>
                <p:cNvSpPr/>
                <p:nvPr/>
              </p:nvSpPr>
              <p:spPr>
                <a:xfrm>
                  <a:off x="2812825" y="4335216"/>
                  <a:ext cx="644045" cy="38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3" h="5847" extrusionOk="0">
                      <a:moveTo>
                        <a:pt x="4905" y="0"/>
                      </a:moveTo>
                      <a:cubicBezTo>
                        <a:pt x="2191" y="0"/>
                        <a:pt x="0" y="1310"/>
                        <a:pt x="0" y="2929"/>
                      </a:cubicBezTo>
                      <a:cubicBezTo>
                        <a:pt x="0" y="4537"/>
                        <a:pt x="2191" y="5846"/>
                        <a:pt x="4905" y="5846"/>
                      </a:cubicBezTo>
                      <a:cubicBezTo>
                        <a:pt x="7620" y="5846"/>
                        <a:pt x="9823" y="4537"/>
                        <a:pt x="9823" y="2929"/>
                      </a:cubicBezTo>
                      <a:cubicBezTo>
                        <a:pt x="9823" y="1310"/>
                        <a:pt x="7620" y="0"/>
                        <a:pt x="49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085;p42">
                  <a:extLst>
                    <a:ext uri="{FF2B5EF4-FFF2-40B4-BE49-F238E27FC236}">
                      <a16:creationId xmlns:a16="http://schemas.microsoft.com/office/drawing/2014/main" id="{ACDD4F32-94D2-C316-9642-B24B8C64913E}"/>
                    </a:ext>
                  </a:extLst>
                </p:cNvPr>
                <p:cNvSpPr/>
                <p:nvPr/>
              </p:nvSpPr>
              <p:spPr>
                <a:xfrm>
                  <a:off x="3426382" y="3108232"/>
                  <a:ext cx="70286" cy="11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796" extrusionOk="0">
                      <a:moveTo>
                        <a:pt x="615" y="0"/>
                      </a:moveTo>
                      <a:cubicBezTo>
                        <a:pt x="465" y="0"/>
                        <a:pt x="141" y="616"/>
                        <a:pt x="119" y="724"/>
                      </a:cubicBezTo>
                      <a:cubicBezTo>
                        <a:pt x="96" y="843"/>
                        <a:pt x="0" y="1355"/>
                        <a:pt x="0" y="1355"/>
                      </a:cubicBezTo>
                      <a:cubicBezTo>
                        <a:pt x="0" y="1355"/>
                        <a:pt x="143" y="1796"/>
                        <a:pt x="536" y="1796"/>
                      </a:cubicBezTo>
                      <a:cubicBezTo>
                        <a:pt x="536" y="1796"/>
                        <a:pt x="834" y="1605"/>
                        <a:pt x="905" y="1510"/>
                      </a:cubicBezTo>
                      <a:cubicBezTo>
                        <a:pt x="977" y="1415"/>
                        <a:pt x="1072" y="843"/>
                        <a:pt x="977" y="819"/>
                      </a:cubicBezTo>
                      <a:cubicBezTo>
                        <a:pt x="974" y="818"/>
                        <a:pt x="971" y="818"/>
                        <a:pt x="968" y="818"/>
                      </a:cubicBezTo>
                      <a:cubicBezTo>
                        <a:pt x="877" y="818"/>
                        <a:pt x="810" y="1188"/>
                        <a:pt x="810" y="1188"/>
                      </a:cubicBezTo>
                      <a:cubicBezTo>
                        <a:pt x="810" y="1188"/>
                        <a:pt x="786" y="164"/>
                        <a:pt x="655" y="21"/>
                      </a:cubicBezTo>
                      <a:cubicBezTo>
                        <a:pt x="644" y="7"/>
                        <a:pt x="630" y="0"/>
                        <a:pt x="615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086;p42">
                  <a:extLst>
                    <a:ext uri="{FF2B5EF4-FFF2-40B4-BE49-F238E27FC236}">
                      <a16:creationId xmlns:a16="http://schemas.microsoft.com/office/drawing/2014/main" id="{FA2C6D3A-C003-8C23-9183-97C87E863A8A}"/>
                    </a:ext>
                  </a:extLst>
                </p:cNvPr>
                <p:cNvSpPr/>
                <p:nvPr/>
              </p:nvSpPr>
              <p:spPr>
                <a:xfrm>
                  <a:off x="2921335" y="3190451"/>
                  <a:ext cx="549631" cy="355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5417" extrusionOk="0">
                      <a:moveTo>
                        <a:pt x="7763" y="1"/>
                      </a:moveTo>
                      <a:cubicBezTo>
                        <a:pt x="7736" y="1"/>
                        <a:pt x="7708" y="2"/>
                        <a:pt x="7680" y="6"/>
                      </a:cubicBezTo>
                      <a:cubicBezTo>
                        <a:pt x="7287" y="53"/>
                        <a:pt x="5727" y="1720"/>
                        <a:pt x="4501" y="2506"/>
                      </a:cubicBezTo>
                      <a:cubicBezTo>
                        <a:pt x="4501" y="2506"/>
                        <a:pt x="1584" y="3173"/>
                        <a:pt x="762" y="3494"/>
                      </a:cubicBezTo>
                      <a:cubicBezTo>
                        <a:pt x="762" y="3494"/>
                        <a:pt x="0" y="4268"/>
                        <a:pt x="536" y="5197"/>
                      </a:cubicBezTo>
                      <a:cubicBezTo>
                        <a:pt x="625" y="5351"/>
                        <a:pt x="800" y="5416"/>
                        <a:pt x="1033" y="5416"/>
                      </a:cubicBezTo>
                      <a:cubicBezTo>
                        <a:pt x="2202" y="5416"/>
                        <a:pt x="4814" y="3770"/>
                        <a:pt x="5132" y="3482"/>
                      </a:cubicBezTo>
                      <a:cubicBezTo>
                        <a:pt x="5525" y="3137"/>
                        <a:pt x="8096" y="839"/>
                        <a:pt x="8239" y="542"/>
                      </a:cubicBezTo>
                      <a:cubicBezTo>
                        <a:pt x="8383" y="276"/>
                        <a:pt x="8116" y="1"/>
                        <a:pt x="77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087;p42">
                  <a:extLst>
                    <a:ext uri="{FF2B5EF4-FFF2-40B4-BE49-F238E27FC236}">
                      <a16:creationId xmlns:a16="http://schemas.microsoft.com/office/drawing/2014/main" id="{D3DCF006-A83B-3917-9486-FCD6A29EDDB8}"/>
                    </a:ext>
                  </a:extLst>
                </p:cNvPr>
                <p:cNvSpPr/>
                <p:nvPr/>
              </p:nvSpPr>
              <p:spPr>
                <a:xfrm>
                  <a:off x="2996997" y="4441038"/>
                  <a:ext cx="141817" cy="10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" h="1539" extrusionOk="0">
                      <a:moveTo>
                        <a:pt x="1804" y="1"/>
                      </a:moveTo>
                      <a:cubicBezTo>
                        <a:pt x="1787" y="1"/>
                        <a:pt x="1769" y="2"/>
                        <a:pt x="1751" y="5"/>
                      </a:cubicBezTo>
                      <a:cubicBezTo>
                        <a:pt x="1561" y="53"/>
                        <a:pt x="1013" y="386"/>
                        <a:pt x="763" y="386"/>
                      </a:cubicBezTo>
                      <a:cubicBezTo>
                        <a:pt x="501" y="386"/>
                        <a:pt x="144" y="446"/>
                        <a:pt x="61" y="684"/>
                      </a:cubicBezTo>
                      <a:cubicBezTo>
                        <a:pt x="61" y="684"/>
                        <a:pt x="1" y="1148"/>
                        <a:pt x="84" y="1339"/>
                      </a:cubicBezTo>
                      <a:cubicBezTo>
                        <a:pt x="139" y="1449"/>
                        <a:pt x="303" y="1538"/>
                        <a:pt x="477" y="1538"/>
                      </a:cubicBezTo>
                      <a:cubicBezTo>
                        <a:pt x="566" y="1538"/>
                        <a:pt x="658" y="1515"/>
                        <a:pt x="739" y="1458"/>
                      </a:cubicBezTo>
                      <a:cubicBezTo>
                        <a:pt x="965" y="1291"/>
                        <a:pt x="1370" y="875"/>
                        <a:pt x="1370" y="875"/>
                      </a:cubicBezTo>
                      <a:cubicBezTo>
                        <a:pt x="1370" y="875"/>
                        <a:pt x="2037" y="517"/>
                        <a:pt x="2108" y="327"/>
                      </a:cubicBezTo>
                      <a:cubicBezTo>
                        <a:pt x="2162" y="154"/>
                        <a:pt x="1981" y="1"/>
                        <a:pt x="1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088;p42">
                  <a:extLst>
                    <a:ext uri="{FF2B5EF4-FFF2-40B4-BE49-F238E27FC236}">
                      <a16:creationId xmlns:a16="http://schemas.microsoft.com/office/drawing/2014/main" id="{61551163-8EA3-B3CA-A265-7F9174D27482}"/>
                    </a:ext>
                  </a:extLst>
                </p:cNvPr>
                <p:cNvSpPr/>
                <p:nvPr/>
              </p:nvSpPr>
              <p:spPr>
                <a:xfrm>
                  <a:off x="2955625" y="3839479"/>
                  <a:ext cx="128114" cy="67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10278" extrusionOk="0">
                      <a:moveTo>
                        <a:pt x="1" y="1"/>
                      </a:moveTo>
                      <a:cubicBezTo>
                        <a:pt x="1" y="1"/>
                        <a:pt x="584" y="9728"/>
                        <a:pt x="668" y="10002"/>
                      </a:cubicBezTo>
                      <a:cubicBezTo>
                        <a:pt x="707" y="10160"/>
                        <a:pt x="957" y="10277"/>
                        <a:pt x="1196" y="10277"/>
                      </a:cubicBezTo>
                      <a:cubicBezTo>
                        <a:pt x="1391" y="10277"/>
                        <a:pt x="1580" y="10200"/>
                        <a:pt x="1644" y="10002"/>
                      </a:cubicBezTo>
                      <a:cubicBezTo>
                        <a:pt x="1727" y="9716"/>
                        <a:pt x="1954" y="727"/>
                        <a:pt x="1954" y="727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089;p42">
                  <a:extLst>
                    <a:ext uri="{FF2B5EF4-FFF2-40B4-BE49-F238E27FC236}">
                      <a16:creationId xmlns:a16="http://schemas.microsoft.com/office/drawing/2014/main" id="{7C820EE9-A2B2-61E6-E8A1-EEDABDA0BDD3}"/>
                    </a:ext>
                  </a:extLst>
                </p:cNvPr>
                <p:cNvSpPr/>
                <p:nvPr/>
              </p:nvSpPr>
              <p:spPr>
                <a:xfrm>
                  <a:off x="3125045" y="4481230"/>
                  <a:ext cx="149947" cy="9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" h="1521" extrusionOk="0">
                      <a:moveTo>
                        <a:pt x="1827" y="1"/>
                      </a:moveTo>
                      <a:cubicBezTo>
                        <a:pt x="1778" y="1"/>
                        <a:pt x="1728" y="7"/>
                        <a:pt x="1679" y="24"/>
                      </a:cubicBezTo>
                      <a:cubicBezTo>
                        <a:pt x="1416" y="115"/>
                        <a:pt x="1075" y="406"/>
                        <a:pt x="709" y="406"/>
                      </a:cubicBezTo>
                      <a:cubicBezTo>
                        <a:pt x="695" y="406"/>
                        <a:pt x="681" y="405"/>
                        <a:pt x="667" y="405"/>
                      </a:cubicBezTo>
                      <a:cubicBezTo>
                        <a:pt x="658" y="404"/>
                        <a:pt x="649" y="404"/>
                        <a:pt x="639" y="404"/>
                      </a:cubicBezTo>
                      <a:cubicBezTo>
                        <a:pt x="377" y="404"/>
                        <a:pt x="152" y="562"/>
                        <a:pt x="60" y="643"/>
                      </a:cubicBezTo>
                      <a:cubicBezTo>
                        <a:pt x="24" y="678"/>
                        <a:pt x="1" y="714"/>
                        <a:pt x="1" y="762"/>
                      </a:cubicBezTo>
                      <a:cubicBezTo>
                        <a:pt x="1" y="893"/>
                        <a:pt x="13" y="1190"/>
                        <a:pt x="84" y="1309"/>
                      </a:cubicBezTo>
                      <a:cubicBezTo>
                        <a:pt x="157" y="1415"/>
                        <a:pt x="318" y="1520"/>
                        <a:pt x="519" y="1520"/>
                      </a:cubicBezTo>
                      <a:cubicBezTo>
                        <a:pt x="613" y="1520"/>
                        <a:pt x="716" y="1497"/>
                        <a:pt x="822" y="1440"/>
                      </a:cubicBezTo>
                      <a:cubicBezTo>
                        <a:pt x="1096" y="1297"/>
                        <a:pt x="1929" y="666"/>
                        <a:pt x="2096" y="535"/>
                      </a:cubicBezTo>
                      <a:cubicBezTo>
                        <a:pt x="2203" y="452"/>
                        <a:pt x="2251" y="345"/>
                        <a:pt x="2275" y="262"/>
                      </a:cubicBezTo>
                      <a:cubicBezTo>
                        <a:pt x="2287" y="190"/>
                        <a:pt x="2251" y="119"/>
                        <a:pt x="2179" y="83"/>
                      </a:cubicBezTo>
                      <a:cubicBezTo>
                        <a:pt x="2093" y="48"/>
                        <a:pt x="1961" y="1"/>
                        <a:pt x="18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090;p42">
                  <a:extLst>
                    <a:ext uri="{FF2B5EF4-FFF2-40B4-BE49-F238E27FC236}">
                      <a16:creationId xmlns:a16="http://schemas.microsoft.com/office/drawing/2014/main" id="{8FC13E06-2174-A7CB-5FED-36A58E0C0CC2}"/>
                    </a:ext>
                  </a:extLst>
                </p:cNvPr>
                <p:cNvSpPr/>
                <p:nvPr/>
              </p:nvSpPr>
              <p:spPr>
                <a:xfrm>
                  <a:off x="3000931" y="3817121"/>
                  <a:ext cx="213152" cy="732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1" h="11170" extrusionOk="0">
                      <a:moveTo>
                        <a:pt x="2626" y="0"/>
                      </a:moveTo>
                      <a:cubicBezTo>
                        <a:pt x="2512" y="0"/>
                        <a:pt x="2393" y="19"/>
                        <a:pt x="2275" y="56"/>
                      </a:cubicBezTo>
                      <a:cubicBezTo>
                        <a:pt x="2122" y="47"/>
                        <a:pt x="1954" y="42"/>
                        <a:pt x="1781" y="42"/>
                      </a:cubicBezTo>
                      <a:cubicBezTo>
                        <a:pt x="997" y="42"/>
                        <a:pt x="111" y="162"/>
                        <a:pt x="72" y="699"/>
                      </a:cubicBezTo>
                      <a:cubicBezTo>
                        <a:pt x="1" y="1675"/>
                        <a:pt x="453" y="2378"/>
                        <a:pt x="893" y="2842"/>
                      </a:cubicBezTo>
                      <a:cubicBezTo>
                        <a:pt x="1227" y="3199"/>
                        <a:pt x="1441" y="3866"/>
                        <a:pt x="1536" y="4199"/>
                      </a:cubicBezTo>
                      <a:cubicBezTo>
                        <a:pt x="1608" y="6771"/>
                        <a:pt x="1786" y="10403"/>
                        <a:pt x="1894" y="10760"/>
                      </a:cubicBezTo>
                      <a:cubicBezTo>
                        <a:pt x="1976" y="11035"/>
                        <a:pt x="2222" y="11169"/>
                        <a:pt x="2455" y="11169"/>
                      </a:cubicBezTo>
                      <a:cubicBezTo>
                        <a:pt x="2696" y="11169"/>
                        <a:pt x="2923" y="11026"/>
                        <a:pt x="2941" y="10748"/>
                      </a:cubicBezTo>
                      <a:cubicBezTo>
                        <a:pt x="3120" y="8902"/>
                        <a:pt x="3251" y="449"/>
                        <a:pt x="3251" y="449"/>
                      </a:cubicBezTo>
                      <a:cubicBezTo>
                        <a:pt x="3216" y="150"/>
                        <a:pt x="2946" y="0"/>
                        <a:pt x="26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091;p42">
                  <a:extLst>
                    <a:ext uri="{FF2B5EF4-FFF2-40B4-BE49-F238E27FC236}">
                      <a16:creationId xmlns:a16="http://schemas.microsoft.com/office/drawing/2014/main" id="{24BA5F69-D455-89BD-6D1B-0C8080E7817C}"/>
                    </a:ext>
                  </a:extLst>
                </p:cNvPr>
                <p:cNvSpPr/>
                <p:nvPr/>
              </p:nvSpPr>
              <p:spPr>
                <a:xfrm>
                  <a:off x="2940021" y="3398357"/>
                  <a:ext cx="296747" cy="5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7788" extrusionOk="0">
                      <a:moveTo>
                        <a:pt x="1571" y="1"/>
                      </a:moveTo>
                      <a:cubicBezTo>
                        <a:pt x="764" y="1"/>
                        <a:pt x="477" y="323"/>
                        <a:pt x="477" y="323"/>
                      </a:cubicBezTo>
                      <a:cubicBezTo>
                        <a:pt x="477" y="323"/>
                        <a:pt x="1" y="883"/>
                        <a:pt x="1" y="1645"/>
                      </a:cubicBezTo>
                      <a:cubicBezTo>
                        <a:pt x="1" y="2395"/>
                        <a:pt x="168" y="3121"/>
                        <a:pt x="227" y="3538"/>
                      </a:cubicBezTo>
                      <a:cubicBezTo>
                        <a:pt x="287" y="3943"/>
                        <a:pt x="132" y="6253"/>
                        <a:pt x="132" y="6253"/>
                      </a:cubicBezTo>
                      <a:cubicBezTo>
                        <a:pt x="108" y="7217"/>
                        <a:pt x="1001" y="7622"/>
                        <a:pt x="1834" y="7753"/>
                      </a:cubicBezTo>
                      <a:cubicBezTo>
                        <a:pt x="1980" y="7776"/>
                        <a:pt x="2146" y="7787"/>
                        <a:pt x="2319" y="7787"/>
                      </a:cubicBezTo>
                      <a:cubicBezTo>
                        <a:pt x="3122" y="7787"/>
                        <a:pt x="4102" y="7547"/>
                        <a:pt x="4180" y="7146"/>
                      </a:cubicBezTo>
                      <a:cubicBezTo>
                        <a:pt x="4180" y="7146"/>
                        <a:pt x="4275" y="6241"/>
                        <a:pt x="4406" y="4217"/>
                      </a:cubicBezTo>
                      <a:cubicBezTo>
                        <a:pt x="4525" y="2204"/>
                        <a:pt x="4156" y="1228"/>
                        <a:pt x="4156" y="1228"/>
                      </a:cubicBezTo>
                      <a:cubicBezTo>
                        <a:pt x="3608" y="347"/>
                        <a:pt x="2406" y="97"/>
                        <a:pt x="2406" y="97"/>
                      </a:cubicBezTo>
                      <a:cubicBezTo>
                        <a:pt x="2080" y="28"/>
                        <a:pt x="1804" y="1"/>
                        <a:pt x="15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092;p42">
                  <a:extLst>
                    <a:ext uri="{FF2B5EF4-FFF2-40B4-BE49-F238E27FC236}">
                      <a16:creationId xmlns:a16="http://schemas.microsoft.com/office/drawing/2014/main" id="{E0CA699D-9542-B531-5E75-F488AFE32C01}"/>
                    </a:ext>
                  </a:extLst>
                </p:cNvPr>
                <p:cNvSpPr/>
                <p:nvPr/>
              </p:nvSpPr>
              <p:spPr>
                <a:xfrm>
                  <a:off x="3022174" y="3329907"/>
                  <a:ext cx="115460" cy="114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" h="1751" extrusionOk="0">
                      <a:moveTo>
                        <a:pt x="652" y="0"/>
                      </a:moveTo>
                      <a:cubicBezTo>
                        <a:pt x="416" y="0"/>
                        <a:pt x="180" y="31"/>
                        <a:pt x="22" y="69"/>
                      </a:cubicBezTo>
                      <a:cubicBezTo>
                        <a:pt x="22" y="69"/>
                        <a:pt x="141" y="808"/>
                        <a:pt x="22" y="1141"/>
                      </a:cubicBezTo>
                      <a:cubicBezTo>
                        <a:pt x="1" y="1288"/>
                        <a:pt x="574" y="1751"/>
                        <a:pt x="1150" y="1751"/>
                      </a:cubicBezTo>
                      <a:cubicBezTo>
                        <a:pt x="1227" y="1751"/>
                        <a:pt x="1304" y="1743"/>
                        <a:pt x="1379" y="1724"/>
                      </a:cubicBezTo>
                      <a:cubicBezTo>
                        <a:pt x="1760" y="1641"/>
                        <a:pt x="1736" y="1451"/>
                        <a:pt x="1736" y="1451"/>
                      </a:cubicBezTo>
                      <a:cubicBezTo>
                        <a:pt x="1736" y="1451"/>
                        <a:pt x="1427" y="927"/>
                        <a:pt x="1462" y="427"/>
                      </a:cubicBezTo>
                      <a:cubicBezTo>
                        <a:pt x="1493" y="98"/>
                        <a:pt x="1073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F7C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093;p42">
                  <a:extLst>
                    <a:ext uri="{FF2B5EF4-FFF2-40B4-BE49-F238E27FC236}">
                      <a16:creationId xmlns:a16="http://schemas.microsoft.com/office/drawing/2014/main" id="{44B31C9F-965A-F82F-569C-EF07B58698F3}"/>
                    </a:ext>
                  </a:extLst>
                </p:cNvPr>
                <p:cNvSpPr/>
                <p:nvPr/>
              </p:nvSpPr>
              <p:spPr>
                <a:xfrm>
                  <a:off x="2957199" y="3122853"/>
                  <a:ext cx="227248" cy="22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78" extrusionOk="0">
                      <a:moveTo>
                        <a:pt x="1727" y="1"/>
                      </a:moveTo>
                      <a:cubicBezTo>
                        <a:pt x="775" y="1"/>
                        <a:pt x="1" y="787"/>
                        <a:pt x="1" y="1739"/>
                      </a:cubicBezTo>
                      <a:cubicBezTo>
                        <a:pt x="1" y="2704"/>
                        <a:pt x="775" y="3477"/>
                        <a:pt x="1727" y="3477"/>
                      </a:cubicBezTo>
                      <a:cubicBezTo>
                        <a:pt x="2692" y="3477"/>
                        <a:pt x="3465" y="2704"/>
                        <a:pt x="3465" y="1739"/>
                      </a:cubicBezTo>
                      <a:cubicBezTo>
                        <a:pt x="3465" y="787"/>
                        <a:pt x="2692" y="1"/>
                        <a:pt x="1727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094;p42">
                  <a:extLst>
                    <a:ext uri="{FF2B5EF4-FFF2-40B4-BE49-F238E27FC236}">
                      <a16:creationId xmlns:a16="http://schemas.microsoft.com/office/drawing/2014/main" id="{1A1AC12C-34E2-1512-6077-A3F3D418EC6A}"/>
                    </a:ext>
                  </a:extLst>
                </p:cNvPr>
                <p:cNvSpPr/>
                <p:nvPr/>
              </p:nvSpPr>
              <p:spPr>
                <a:xfrm>
                  <a:off x="2975950" y="3211890"/>
                  <a:ext cx="210070" cy="17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686" extrusionOk="0">
                      <a:moveTo>
                        <a:pt x="1691" y="0"/>
                      </a:moveTo>
                      <a:cubicBezTo>
                        <a:pt x="1691" y="0"/>
                        <a:pt x="1" y="1798"/>
                        <a:pt x="941" y="2048"/>
                      </a:cubicBezTo>
                      <a:cubicBezTo>
                        <a:pt x="1682" y="2219"/>
                        <a:pt x="2196" y="2686"/>
                        <a:pt x="2567" y="2686"/>
                      </a:cubicBezTo>
                      <a:cubicBezTo>
                        <a:pt x="2661" y="2686"/>
                        <a:pt x="2745" y="2656"/>
                        <a:pt x="2822" y="2584"/>
                      </a:cubicBezTo>
                      <a:cubicBezTo>
                        <a:pt x="3203" y="2239"/>
                        <a:pt x="3179" y="500"/>
                        <a:pt x="3179" y="500"/>
                      </a:cubicBezTo>
                      <a:lnTo>
                        <a:pt x="1691" y="0"/>
                      </a:ln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2095;p42">
                  <a:extLst>
                    <a:ext uri="{FF2B5EF4-FFF2-40B4-BE49-F238E27FC236}">
                      <a16:creationId xmlns:a16="http://schemas.microsoft.com/office/drawing/2014/main" id="{3DB4E057-8186-833B-C113-5CB664CABDCA}"/>
                    </a:ext>
                  </a:extLst>
                </p:cNvPr>
                <p:cNvSpPr/>
                <p:nvPr/>
              </p:nvSpPr>
              <p:spPr>
                <a:xfrm>
                  <a:off x="3426382" y="3329121"/>
                  <a:ext cx="71859" cy="10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552" extrusionOk="0">
                      <a:moveTo>
                        <a:pt x="564" y="1"/>
                      </a:moveTo>
                      <a:cubicBezTo>
                        <a:pt x="553" y="1"/>
                        <a:pt x="543" y="4"/>
                        <a:pt x="536" y="10"/>
                      </a:cubicBezTo>
                      <a:cubicBezTo>
                        <a:pt x="441" y="93"/>
                        <a:pt x="334" y="784"/>
                        <a:pt x="334" y="784"/>
                      </a:cubicBezTo>
                      <a:cubicBezTo>
                        <a:pt x="334" y="784"/>
                        <a:pt x="147" y="538"/>
                        <a:pt x="77" y="538"/>
                      </a:cubicBezTo>
                      <a:cubicBezTo>
                        <a:pt x="70" y="538"/>
                        <a:pt x="64" y="540"/>
                        <a:pt x="60" y="546"/>
                      </a:cubicBezTo>
                      <a:cubicBezTo>
                        <a:pt x="0" y="605"/>
                        <a:pt x="167" y="1284"/>
                        <a:pt x="167" y="1284"/>
                      </a:cubicBezTo>
                      <a:cubicBezTo>
                        <a:pt x="208" y="1504"/>
                        <a:pt x="400" y="1551"/>
                        <a:pt x="551" y="1551"/>
                      </a:cubicBezTo>
                      <a:cubicBezTo>
                        <a:pt x="620" y="1551"/>
                        <a:pt x="681" y="1542"/>
                        <a:pt x="715" y="1534"/>
                      </a:cubicBezTo>
                      <a:cubicBezTo>
                        <a:pt x="822" y="1522"/>
                        <a:pt x="1096" y="712"/>
                        <a:pt x="1048" y="510"/>
                      </a:cubicBezTo>
                      <a:cubicBezTo>
                        <a:pt x="994" y="325"/>
                        <a:pt x="681" y="1"/>
                        <a:pt x="564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2096;p42">
                  <a:extLst>
                    <a:ext uri="{FF2B5EF4-FFF2-40B4-BE49-F238E27FC236}">
                      <a16:creationId xmlns:a16="http://schemas.microsoft.com/office/drawing/2014/main" id="{1633E4CE-CC37-C691-F978-A910C91F7D0F}"/>
                    </a:ext>
                  </a:extLst>
                </p:cNvPr>
                <p:cNvSpPr/>
                <p:nvPr/>
              </p:nvSpPr>
              <p:spPr>
                <a:xfrm>
                  <a:off x="3128192" y="3407799"/>
                  <a:ext cx="351363" cy="2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3335" extrusionOk="0">
                      <a:moveTo>
                        <a:pt x="4892" y="0"/>
                      </a:moveTo>
                      <a:cubicBezTo>
                        <a:pt x="4814" y="0"/>
                        <a:pt x="4724" y="14"/>
                        <a:pt x="4620" y="48"/>
                      </a:cubicBezTo>
                      <a:cubicBezTo>
                        <a:pt x="4620" y="48"/>
                        <a:pt x="3227" y="1810"/>
                        <a:pt x="3013" y="1989"/>
                      </a:cubicBezTo>
                      <a:cubicBezTo>
                        <a:pt x="2999" y="2000"/>
                        <a:pt x="2979" y="2005"/>
                        <a:pt x="2955" y="2005"/>
                      </a:cubicBezTo>
                      <a:cubicBezTo>
                        <a:pt x="2600" y="2005"/>
                        <a:pt x="1213" y="890"/>
                        <a:pt x="811" y="890"/>
                      </a:cubicBezTo>
                      <a:cubicBezTo>
                        <a:pt x="797" y="890"/>
                        <a:pt x="785" y="891"/>
                        <a:pt x="774" y="894"/>
                      </a:cubicBezTo>
                      <a:cubicBezTo>
                        <a:pt x="774" y="894"/>
                        <a:pt x="0" y="1251"/>
                        <a:pt x="334" y="2203"/>
                      </a:cubicBezTo>
                      <a:cubicBezTo>
                        <a:pt x="583" y="2952"/>
                        <a:pt x="2125" y="3335"/>
                        <a:pt x="2941" y="3335"/>
                      </a:cubicBezTo>
                      <a:cubicBezTo>
                        <a:pt x="3176" y="3335"/>
                        <a:pt x="3351" y="3303"/>
                        <a:pt x="3417" y="3239"/>
                      </a:cubicBezTo>
                      <a:cubicBezTo>
                        <a:pt x="3703" y="2941"/>
                        <a:pt x="4989" y="1441"/>
                        <a:pt x="5358" y="298"/>
                      </a:cubicBezTo>
                      <a:cubicBezTo>
                        <a:pt x="5358" y="298"/>
                        <a:pt x="5253" y="0"/>
                        <a:pt x="48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2097;p42">
                  <a:extLst>
                    <a:ext uri="{FF2B5EF4-FFF2-40B4-BE49-F238E27FC236}">
                      <a16:creationId xmlns:a16="http://schemas.microsoft.com/office/drawing/2014/main" id="{961971FD-EAAC-1FD3-D59E-0695558FCD8D}"/>
                    </a:ext>
                  </a:extLst>
                </p:cNvPr>
                <p:cNvSpPr/>
                <p:nvPr/>
              </p:nvSpPr>
              <p:spPr>
                <a:xfrm>
                  <a:off x="2928350" y="3102659"/>
                  <a:ext cx="301074" cy="2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2" h="4514" extrusionOk="0">
                      <a:moveTo>
                        <a:pt x="2434" y="0"/>
                      </a:moveTo>
                      <a:cubicBezTo>
                        <a:pt x="2346" y="0"/>
                        <a:pt x="2253" y="4"/>
                        <a:pt x="2155" y="11"/>
                      </a:cubicBezTo>
                      <a:cubicBezTo>
                        <a:pt x="1227" y="71"/>
                        <a:pt x="691" y="726"/>
                        <a:pt x="691" y="726"/>
                      </a:cubicBezTo>
                      <a:cubicBezTo>
                        <a:pt x="691" y="726"/>
                        <a:pt x="0" y="1571"/>
                        <a:pt x="119" y="2500"/>
                      </a:cubicBezTo>
                      <a:cubicBezTo>
                        <a:pt x="238" y="3428"/>
                        <a:pt x="1441" y="4000"/>
                        <a:pt x="1441" y="4000"/>
                      </a:cubicBezTo>
                      <a:cubicBezTo>
                        <a:pt x="1441" y="4000"/>
                        <a:pt x="2111" y="4513"/>
                        <a:pt x="2359" y="4513"/>
                      </a:cubicBezTo>
                      <a:cubicBezTo>
                        <a:pt x="2367" y="4513"/>
                        <a:pt x="2374" y="4513"/>
                        <a:pt x="2381" y="4512"/>
                      </a:cubicBezTo>
                      <a:cubicBezTo>
                        <a:pt x="2596" y="4476"/>
                        <a:pt x="3001" y="3738"/>
                        <a:pt x="3001" y="3738"/>
                      </a:cubicBezTo>
                      <a:lnTo>
                        <a:pt x="2786" y="3607"/>
                      </a:lnTo>
                      <a:cubicBezTo>
                        <a:pt x="2584" y="3488"/>
                        <a:pt x="2584" y="2738"/>
                        <a:pt x="2822" y="2738"/>
                      </a:cubicBezTo>
                      <a:cubicBezTo>
                        <a:pt x="3060" y="2738"/>
                        <a:pt x="3179" y="3428"/>
                        <a:pt x="3179" y="3428"/>
                      </a:cubicBezTo>
                      <a:lnTo>
                        <a:pt x="3334" y="3428"/>
                      </a:lnTo>
                      <a:cubicBezTo>
                        <a:pt x="3334" y="3428"/>
                        <a:pt x="3334" y="2797"/>
                        <a:pt x="3274" y="2381"/>
                      </a:cubicBezTo>
                      <a:cubicBezTo>
                        <a:pt x="3219" y="1994"/>
                        <a:pt x="2796" y="1782"/>
                        <a:pt x="2734" y="1753"/>
                      </a:cubicBezTo>
                      <a:lnTo>
                        <a:pt x="2734" y="1753"/>
                      </a:lnTo>
                      <a:cubicBezTo>
                        <a:pt x="2771" y="1769"/>
                        <a:pt x="2955" y="1833"/>
                        <a:pt x="3477" y="1833"/>
                      </a:cubicBezTo>
                      <a:cubicBezTo>
                        <a:pt x="4084" y="1833"/>
                        <a:pt x="4358" y="1392"/>
                        <a:pt x="4477" y="940"/>
                      </a:cubicBezTo>
                      <a:cubicBezTo>
                        <a:pt x="4592" y="504"/>
                        <a:pt x="4287" y="212"/>
                        <a:pt x="3945" y="212"/>
                      </a:cubicBezTo>
                      <a:cubicBezTo>
                        <a:pt x="3932" y="212"/>
                        <a:pt x="3919" y="213"/>
                        <a:pt x="3905" y="214"/>
                      </a:cubicBezTo>
                      <a:cubicBezTo>
                        <a:pt x="3886" y="216"/>
                        <a:pt x="3866" y="217"/>
                        <a:pt x="3846" y="217"/>
                      </a:cubicBezTo>
                      <a:cubicBezTo>
                        <a:pt x="3536" y="217"/>
                        <a:pt x="3143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Google Shape;2099;p42">
                <a:extLst>
                  <a:ext uri="{FF2B5EF4-FFF2-40B4-BE49-F238E27FC236}">
                    <a16:creationId xmlns:a16="http://schemas.microsoft.com/office/drawing/2014/main" id="{52235985-3262-10D8-2717-B8FD96E14EFC}"/>
                  </a:ext>
                </a:extLst>
              </p:cNvPr>
              <p:cNvSpPr txBox="1"/>
              <p:nvPr/>
            </p:nvSpPr>
            <p:spPr>
              <a:xfrm>
                <a:off x="457875" y="2235649"/>
                <a:ext cx="2278075" cy="504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How do you handle the volume </a:t>
                </a: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" name="Google Shape;2100;p42">
                <a:extLst>
                  <a:ext uri="{FF2B5EF4-FFF2-40B4-BE49-F238E27FC236}">
                    <a16:creationId xmlns:a16="http://schemas.microsoft.com/office/drawing/2014/main" id="{1372FEA4-D238-FC0C-C4E9-409F2319284B}"/>
                  </a:ext>
                </a:extLst>
              </p:cNvPr>
              <p:cNvSpPr txBox="1"/>
              <p:nvPr/>
            </p:nvSpPr>
            <p:spPr>
              <a:xfrm>
                <a:off x="457875" y="1716275"/>
                <a:ext cx="2278200" cy="4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4136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40%</a:t>
                </a:r>
                <a:endParaRPr kumimoji="0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EF4136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5" name="Google Shape;2101;p42">
              <a:extLst>
                <a:ext uri="{FF2B5EF4-FFF2-40B4-BE49-F238E27FC236}">
                  <a16:creationId xmlns:a16="http://schemas.microsoft.com/office/drawing/2014/main" id="{85C3776D-E230-B429-7518-1425D82FEB26}"/>
                </a:ext>
              </a:extLst>
            </p:cNvPr>
            <p:cNvGrpSpPr/>
            <p:nvPr/>
          </p:nvGrpSpPr>
          <p:grpSpPr>
            <a:xfrm>
              <a:off x="4765155" y="1158000"/>
              <a:ext cx="3922142" cy="3560575"/>
              <a:chOff x="4765155" y="1158000"/>
              <a:chExt cx="3922142" cy="3560575"/>
            </a:xfrm>
          </p:grpSpPr>
          <p:grpSp>
            <p:nvGrpSpPr>
              <p:cNvPr id="6" name="Google Shape;2102;p42">
                <a:extLst>
                  <a:ext uri="{FF2B5EF4-FFF2-40B4-BE49-F238E27FC236}">
                    <a16:creationId xmlns:a16="http://schemas.microsoft.com/office/drawing/2014/main" id="{87336225-69FE-9595-8A65-7252C77B8B11}"/>
                  </a:ext>
                </a:extLst>
              </p:cNvPr>
              <p:cNvGrpSpPr/>
              <p:nvPr/>
            </p:nvGrpSpPr>
            <p:grpSpPr>
              <a:xfrm>
                <a:off x="4765155" y="1158000"/>
                <a:ext cx="1566021" cy="3560575"/>
                <a:chOff x="4765155" y="1158000"/>
                <a:chExt cx="1566021" cy="3560575"/>
              </a:xfrm>
            </p:grpSpPr>
            <p:sp>
              <p:nvSpPr>
                <p:cNvPr id="10" name="Google Shape;2103;p42">
                  <a:extLst>
                    <a:ext uri="{FF2B5EF4-FFF2-40B4-BE49-F238E27FC236}">
                      <a16:creationId xmlns:a16="http://schemas.microsoft.com/office/drawing/2014/main" id="{75F61752-3BBF-6764-362F-E85C51FB55C4}"/>
                    </a:ext>
                  </a:extLst>
                </p:cNvPr>
                <p:cNvSpPr/>
                <p:nvPr/>
              </p:nvSpPr>
              <p:spPr>
                <a:xfrm>
                  <a:off x="4996993" y="3818236"/>
                  <a:ext cx="1208494" cy="67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2" h="10246" extrusionOk="0">
                      <a:moveTo>
                        <a:pt x="14241" y="0"/>
                      </a:moveTo>
                      <a:cubicBezTo>
                        <a:pt x="13982" y="0"/>
                        <a:pt x="13723" y="57"/>
                        <a:pt x="13526" y="170"/>
                      </a:cubicBezTo>
                      <a:lnTo>
                        <a:pt x="394" y="7802"/>
                      </a:lnTo>
                      <a:cubicBezTo>
                        <a:pt x="1" y="8028"/>
                        <a:pt x="1" y="8397"/>
                        <a:pt x="394" y="8635"/>
                      </a:cubicBezTo>
                      <a:lnTo>
                        <a:pt x="3477" y="10076"/>
                      </a:lnTo>
                      <a:cubicBezTo>
                        <a:pt x="3674" y="10189"/>
                        <a:pt x="3933" y="10246"/>
                        <a:pt x="4192" y="10246"/>
                      </a:cubicBezTo>
                      <a:cubicBezTo>
                        <a:pt x="4451" y="10246"/>
                        <a:pt x="4710" y="10189"/>
                        <a:pt x="4906" y="10076"/>
                      </a:cubicBezTo>
                      <a:lnTo>
                        <a:pt x="18039" y="2444"/>
                      </a:lnTo>
                      <a:cubicBezTo>
                        <a:pt x="18432" y="2206"/>
                        <a:pt x="18432" y="1837"/>
                        <a:pt x="18027" y="1611"/>
                      </a:cubicBezTo>
                      <a:lnTo>
                        <a:pt x="14955" y="170"/>
                      </a:lnTo>
                      <a:cubicBezTo>
                        <a:pt x="14759" y="57"/>
                        <a:pt x="14500" y="0"/>
                        <a:pt x="142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04;p42">
                  <a:extLst>
                    <a:ext uri="{FF2B5EF4-FFF2-40B4-BE49-F238E27FC236}">
                      <a16:creationId xmlns:a16="http://schemas.microsoft.com/office/drawing/2014/main" id="{028A993F-D4FA-3F32-9D23-E83014E0CA98}"/>
                    </a:ext>
                  </a:extLst>
                </p:cNvPr>
                <p:cNvSpPr/>
                <p:nvPr/>
              </p:nvSpPr>
              <p:spPr>
                <a:xfrm>
                  <a:off x="4765155" y="1158000"/>
                  <a:ext cx="1275633" cy="307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6" h="46864" extrusionOk="0">
                      <a:moveTo>
                        <a:pt x="19421" y="981"/>
                      </a:moveTo>
                      <a:lnTo>
                        <a:pt x="19455" y="1001"/>
                      </a:lnTo>
                      <a:cubicBezTo>
                        <a:pt x="19444" y="994"/>
                        <a:pt x="19433" y="988"/>
                        <a:pt x="19421" y="981"/>
                      </a:cubicBezTo>
                      <a:close/>
                      <a:moveTo>
                        <a:pt x="17312" y="1"/>
                      </a:moveTo>
                      <a:cubicBezTo>
                        <a:pt x="17265" y="1"/>
                        <a:pt x="17217" y="13"/>
                        <a:pt x="17169" y="13"/>
                      </a:cubicBezTo>
                      <a:lnTo>
                        <a:pt x="17122" y="13"/>
                      </a:lnTo>
                      <a:cubicBezTo>
                        <a:pt x="17086" y="25"/>
                        <a:pt x="17062" y="25"/>
                        <a:pt x="17038" y="25"/>
                      </a:cubicBezTo>
                      <a:cubicBezTo>
                        <a:pt x="16991" y="37"/>
                        <a:pt x="16955" y="37"/>
                        <a:pt x="16908" y="49"/>
                      </a:cubicBezTo>
                      <a:cubicBezTo>
                        <a:pt x="16896" y="49"/>
                        <a:pt x="16884" y="49"/>
                        <a:pt x="16872" y="60"/>
                      </a:cubicBezTo>
                      <a:lnTo>
                        <a:pt x="16836" y="60"/>
                      </a:lnTo>
                      <a:cubicBezTo>
                        <a:pt x="16824" y="60"/>
                        <a:pt x="16800" y="72"/>
                        <a:pt x="16777" y="72"/>
                      </a:cubicBezTo>
                      <a:cubicBezTo>
                        <a:pt x="16741" y="84"/>
                        <a:pt x="16693" y="96"/>
                        <a:pt x="16657" y="108"/>
                      </a:cubicBezTo>
                      <a:cubicBezTo>
                        <a:pt x="16634" y="120"/>
                        <a:pt x="16598" y="132"/>
                        <a:pt x="16574" y="132"/>
                      </a:cubicBezTo>
                      <a:cubicBezTo>
                        <a:pt x="16574" y="144"/>
                        <a:pt x="16562" y="144"/>
                        <a:pt x="16550" y="144"/>
                      </a:cubicBezTo>
                      <a:lnTo>
                        <a:pt x="16538" y="144"/>
                      </a:lnTo>
                      <a:cubicBezTo>
                        <a:pt x="16491" y="168"/>
                        <a:pt x="16455" y="180"/>
                        <a:pt x="16407" y="191"/>
                      </a:cubicBezTo>
                      <a:cubicBezTo>
                        <a:pt x="16372" y="215"/>
                        <a:pt x="16336" y="227"/>
                        <a:pt x="16288" y="251"/>
                      </a:cubicBezTo>
                      <a:cubicBezTo>
                        <a:pt x="16288" y="251"/>
                        <a:pt x="16276" y="251"/>
                        <a:pt x="16265" y="263"/>
                      </a:cubicBezTo>
                      <a:lnTo>
                        <a:pt x="16253" y="263"/>
                      </a:lnTo>
                      <a:cubicBezTo>
                        <a:pt x="16217" y="275"/>
                        <a:pt x="16193" y="287"/>
                        <a:pt x="16169" y="299"/>
                      </a:cubicBezTo>
                      <a:cubicBezTo>
                        <a:pt x="16134" y="322"/>
                        <a:pt x="16086" y="346"/>
                        <a:pt x="16050" y="370"/>
                      </a:cubicBezTo>
                      <a:cubicBezTo>
                        <a:pt x="16015" y="382"/>
                        <a:pt x="15979" y="406"/>
                        <a:pt x="15955" y="418"/>
                      </a:cubicBezTo>
                      <a:lnTo>
                        <a:pt x="3025" y="7883"/>
                      </a:lnTo>
                      <a:cubicBezTo>
                        <a:pt x="3013" y="7895"/>
                        <a:pt x="3001" y="7895"/>
                        <a:pt x="2989" y="7907"/>
                      </a:cubicBezTo>
                      <a:cubicBezTo>
                        <a:pt x="2953" y="7930"/>
                        <a:pt x="2906" y="7954"/>
                        <a:pt x="2858" y="7978"/>
                      </a:cubicBezTo>
                      <a:cubicBezTo>
                        <a:pt x="2822" y="8014"/>
                        <a:pt x="2775" y="8038"/>
                        <a:pt x="2739" y="8061"/>
                      </a:cubicBezTo>
                      <a:cubicBezTo>
                        <a:pt x="2727" y="8073"/>
                        <a:pt x="2727" y="8073"/>
                        <a:pt x="2715" y="8073"/>
                      </a:cubicBezTo>
                      <a:cubicBezTo>
                        <a:pt x="2715" y="8085"/>
                        <a:pt x="2703" y="8085"/>
                        <a:pt x="2703" y="8097"/>
                      </a:cubicBezTo>
                      <a:cubicBezTo>
                        <a:pt x="2668" y="8109"/>
                        <a:pt x="2632" y="8133"/>
                        <a:pt x="2608" y="8157"/>
                      </a:cubicBezTo>
                      <a:cubicBezTo>
                        <a:pt x="2560" y="8192"/>
                        <a:pt x="2513" y="8228"/>
                        <a:pt x="2465" y="8264"/>
                      </a:cubicBezTo>
                      <a:cubicBezTo>
                        <a:pt x="2453" y="8276"/>
                        <a:pt x="2441" y="8288"/>
                        <a:pt x="2430" y="8300"/>
                      </a:cubicBezTo>
                      <a:cubicBezTo>
                        <a:pt x="2418" y="8311"/>
                        <a:pt x="2406" y="8311"/>
                        <a:pt x="2394" y="8323"/>
                      </a:cubicBezTo>
                      <a:cubicBezTo>
                        <a:pt x="2370" y="8335"/>
                        <a:pt x="2358" y="8359"/>
                        <a:pt x="2334" y="8371"/>
                      </a:cubicBezTo>
                      <a:cubicBezTo>
                        <a:pt x="2287" y="8407"/>
                        <a:pt x="2251" y="8454"/>
                        <a:pt x="2203" y="8490"/>
                      </a:cubicBezTo>
                      <a:cubicBezTo>
                        <a:pt x="2179" y="8514"/>
                        <a:pt x="2156" y="8526"/>
                        <a:pt x="2144" y="8550"/>
                      </a:cubicBezTo>
                      <a:cubicBezTo>
                        <a:pt x="2132" y="8561"/>
                        <a:pt x="2120" y="8561"/>
                        <a:pt x="2108" y="8573"/>
                      </a:cubicBezTo>
                      <a:cubicBezTo>
                        <a:pt x="2096" y="8585"/>
                        <a:pt x="2084" y="8597"/>
                        <a:pt x="2072" y="8609"/>
                      </a:cubicBezTo>
                      <a:cubicBezTo>
                        <a:pt x="2025" y="8657"/>
                        <a:pt x="1977" y="8692"/>
                        <a:pt x="1941" y="8740"/>
                      </a:cubicBezTo>
                      <a:cubicBezTo>
                        <a:pt x="1918" y="8764"/>
                        <a:pt x="1882" y="8800"/>
                        <a:pt x="1858" y="8823"/>
                      </a:cubicBezTo>
                      <a:cubicBezTo>
                        <a:pt x="1846" y="8835"/>
                        <a:pt x="1846" y="8847"/>
                        <a:pt x="1834" y="8847"/>
                      </a:cubicBezTo>
                      <a:cubicBezTo>
                        <a:pt x="1834" y="8859"/>
                        <a:pt x="1822" y="8859"/>
                        <a:pt x="1810" y="8871"/>
                      </a:cubicBezTo>
                      <a:cubicBezTo>
                        <a:pt x="1775" y="8907"/>
                        <a:pt x="1739" y="8954"/>
                        <a:pt x="1703" y="9002"/>
                      </a:cubicBezTo>
                      <a:cubicBezTo>
                        <a:pt x="1656" y="9050"/>
                        <a:pt x="1620" y="9085"/>
                        <a:pt x="1584" y="9133"/>
                      </a:cubicBezTo>
                      <a:cubicBezTo>
                        <a:pt x="1584" y="9145"/>
                        <a:pt x="1572" y="9145"/>
                        <a:pt x="1572" y="9145"/>
                      </a:cubicBezTo>
                      <a:cubicBezTo>
                        <a:pt x="1537" y="9193"/>
                        <a:pt x="1501" y="9228"/>
                        <a:pt x="1465" y="9276"/>
                      </a:cubicBezTo>
                      <a:cubicBezTo>
                        <a:pt x="1417" y="9335"/>
                        <a:pt x="1370" y="9395"/>
                        <a:pt x="1334" y="9454"/>
                      </a:cubicBezTo>
                      <a:cubicBezTo>
                        <a:pt x="1263" y="9550"/>
                        <a:pt x="1203" y="9633"/>
                        <a:pt x="1144" y="9728"/>
                      </a:cubicBezTo>
                      <a:cubicBezTo>
                        <a:pt x="1132" y="9740"/>
                        <a:pt x="1120" y="9752"/>
                        <a:pt x="1120" y="9764"/>
                      </a:cubicBezTo>
                      <a:cubicBezTo>
                        <a:pt x="1072" y="9824"/>
                        <a:pt x="1036" y="9895"/>
                        <a:pt x="1001" y="9955"/>
                      </a:cubicBezTo>
                      <a:cubicBezTo>
                        <a:pt x="965" y="10002"/>
                        <a:pt x="941" y="10050"/>
                        <a:pt x="917" y="10085"/>
                      </a:cubicBezTo>
                      <a:cubicBezTo>
                        <a:pt x="906" y="10097"/>
                        <a:pt x="906" y="10109"/>
                        <a:pt x="894" y="10121"/>
                      </a:cubicBezTo>
                      <a:cubicBezTo>
                        <a:pt x="882" y="10145"/>
                        <a:pt x="870" y="10169"/>
                        <a:pt x="846" y="10205"/>
                      </a:cubicBezTo>
                      <a:cubicBezTo>
                        <a:pt x="822" y="10252"/>
                        <a:pt x="786" y="10300"/>
                        <a:pt x="763" y="10359"/>
                      </a:cubicBezTo>
                      <a:cubicBezTo>
                        <a:pt x="739" y="10395"/>
                        <a:pt x="715" y="10443"/>
                        <a:pt x="703" y="10478"/>
                      </a:cubicBezTo>
                      <a:cubicBezTo>
                        <a:pt x="691" y="10490"/>
                        <a:pt x="691" y="10502"/>
                        <a:pt x="679" y="10514"/>
                      </a:cubicBezTo>
                      <a:cubicBezTo>
                        <a:pt x="679" y="10526"/>
                        <a:pt x="679" y="10526"/>
                        <a:pt x="667" y="10538"/>
                      </a:cubicBezTo>
                      <a:cubicBezTo>
                        <a:pt x="644" y="10586"/>
                        <a:pt x="620" y="10645"/>
                        <a:pt x="596" y="10693"/>
                      </a:cubicBezTo>
                      <a:cubicBezTo>
                        <a:pt x="572" y="10740"/>
                        <a:pt x="548" y="10788"/>
                        <a:pt x="525" y="10847"/>
                      </a:cubicBezTo>
                      <a:cubicBezTo>
                        <a:pt x="525" y="10847"/>
                        <a:pt x="525" y="10859"/>
                        <a:pt x="513" y="10859"/>
                      </a:cubicBezTo>
                      <a:cubicBezTo>
                        <a:pt x="513" y="10871"/>
                        <a:pt x="513" y="10871"/>
                        <a:pt x="513" y="10883"/>
                      </a:cubicBezTo>
                      <a:cubicBezTo>
                        <a:pt x="489" y="10919"/>
                        <a:pt x="477" y="10955"/>
                        <a:pt x="465" y="10990"/>
                      </a:cubicBezTo>
                      <a:cubicBezTo>
                        <a:pt x="441" y="11038"/>
                        <a:pt x="429" y="11086"/>
                        <a:pt x="405" y="11133"/>
                      </a:cubicBezTo>
                      <a:cubicBezTo>
                        <a:pt x="382" y="11181"/>
                        <a:pt x="370" y="11228"/>
                        <a:pt x="346" y="11288"/>
                      </a:cubicBezTo>
                      <a:cubicBezTo>
                        <a:pt x="334" y="11336"/>
                        <a:pt x="310" y="11383"/>
                        <a:pt x="298" y="11443"/>
                      </a:cubicBezTo>
                      <a:cubicBezTo>
                        <a:pt x="274" y="11490"/>
                        <a:pt x="263" y="11538"/>
                        <a:pt x="251" y="11598"/>
                      </a:cubicBezTo>
                      <a:cubicBezTo>
                        <a:pt x="227" y="11645"/>
                        <a:pt x="215" y="11705"/>
                        <a:pt x="203" y="11752"/>
                      </a:cubicBezTo>
                      <a:cubicBezTo>
                        <a:pt x="179" y="11812"/>
                        <a:pt x="167" y="11860"/>
                        <a:pt x="155" y="11919"/>
                      </a:cubicBezTo>
                      <a:cubicBezTo>
                        <a:pt x="144" y="11967"/>
                        <a:pt x="132" y="12014"/>
                        <a:pt x="120" y="12074"/>
                      </a:cubicBezTo>
                      <a:cubicBezTo>
                        <a:pt x="108" y="12121"/>
                        <a:pt x="96" y="12181"/>
                        <a:pt x="84" y="12229"/>
                      </a:cubicBezTo>
                      <a:cubicBezTo>
                        <a:pt x="84" y="12276"/>
                        <a:pt x="72" y="12336"/>
                        <a:pt x="60" y="12383"/>
                      </a:cubicBezTo>
                      <a:cubicBezTo>
                        <a:pt x="48" y="12431"/>
                        <a:pt x="48" y="12491"/>
                        <a:pt x="36" y="12538"/>
                      </a:cubicBezTo>
                      <a:cubicBezTo>
                        <a:pt x="36" y="12562"/>
                        <a:pt x="36" y="12598"/>
                        <a:pt x="24" y="12622"/>
                      </a:cubicBezTo>
                      <a:cubicBezTo>
                        <a:pt x="24" y="12633"/>
                        <a:pt x="24" y="12633"/>
                        <a:pt x="24" y="12633"/>
                      </a:cubicBezTo>
                      <a:cubicBezTo>
                        <a:pt x="24" y="12657"/>
                        <a:pt x="24" y="12669"/>
                        <a:pt x="24" y="12681"/>
                      </a:cubicBezTo>
                      <a:cubicBezTo>
                        <a:pt x="13" y="12729"/>
                        <a:pt x="13" y="12788"/>
                        <a:pt x="13" y="12836"/>
                      </a:cubicBezTo>
                      <a:cubicBezTo>
                        <a:pt x="13" y="12848"/>
                        <a:pt x="13" y="12848"/>
                        <a:pt x="13" y="12860"/>
                      </a:cubicBezTo>
                      <a:cubicBezTo>
                        <a:pt x="13" y="12872"/>
                        <a:pt x="13" y="12883"/>
                        <a:pt x="13" y="12895"/>
                      </a:cubicBezTo>
                      <a:cubicBezTo>
                        <a:pt x="13" y="12919"/>
                        <a:pt x="1" y="12955"/>
                        <a:pt x="1" y="12979"/>
                      </a:cubicBezTo>
                      <a:cubicBezTo>
                        <a:pt x="1" y="13026"/>
                        <a:pt x="1" y="13074"/>
                        <a:pt x="1" y="13110"/>
                      </a:cubicBezTo>
                      <a:lnTo>
                        <a:pt x="96" y="44137"/>
                      </a:lnTo>
                      <a:cubicBezTo>
                        <a:pt x="96" y="44197"/>
                        <a:pt x="96" y="44244"/>
                        <a:pt x="96" y="44292"/>
                      </a:cubicBezTo>
                      <a:cubicBezTo>
                        <a:pt x="96" y="44340"/>
                        <a:pt x="96" y="44387"/>
                        <a:pt x="108" y="44435"/>
                      </a:cubicBezTo>
                      <a:cubicBezTo>
                        <a:pt x="108" y="44447"/>
                        <a:pt x="108" y="44459"/>
                        <a:pt x="108" y="44471"/>
                      </a:cubicBezTo>
                      <a:cubicBezTo>
                        <a:pt x="108" y="44471"/>
                        <a:pt x="108" y="44483"/>
                        <a:pt x="108" y="44494"/>
                      </a:cubicBezTo>
                      <a:cubicBezTo>
                        <a:pt x="108" y="44518"/>
                        <a:pt x="120" y="44554"/>
                        <a:pt x="120" y="44578"/>
                      </a:cubicBezTo>
                      <a:cubicBezTo>
                        <a:pt x="120" y="44625"/>
                        <a:pt x="132" y="44673"/>
                        <a:pt x="144" y="44721"/>
                      </a:cubicBezTo>
                      <a:cubicBezTo>
                        <a:pt x="144" y="44745"/>
                        <a:pt x="144" y="44756"/>
                        <a:pt x="155" y="44780"/>
                      </a:cubicBezTo>
                      <a:cubicBezTo>
                        <a:pt x="155" y="44792"/>
                        <a:pt x="155" y="44804"/>
                        <a:pt x="155" y="44816"/>
                      </a:cubicBezTo>
                      <a:cubicBezTo>
                        <a:pt x="167" y="44828"/>
                        <a:pt x="167" y="44852"/>
                        <a:pt x="167" y="44875"/>
                      </a:cubicBezTo>
                      <a:cubicBezTo>
                        <a:pt x="179" y="44923"/>
                        <a:pt x="191" y="44971"/>
                        <a:pt x="215" y="45030"/>
                      </a:cubicBezTo>
                      <a:cubicBezTo>
                        <a:pt x="215" y="45042"/>
                        <a:pt x="215" y="45054"/>
                        <a:pt x="227" y="45066"/>
                      </a:cubicBezTo>
                      <a:cubicBezTo>
                        <a:pt x="227" y="45078"/>
                        <a:pt x="227" y="45090"/>
                        <a:pt x="239" y="45114"/>
                      </a:cubicBezTo>
                      <a:cubicBezTo>
                        <a:pt x="251" y="45137"/>
                        <a:pt x="251" y="45161"/>
                        <a:pt x="263" y="45185"/>
                      </a:cubicBezTo>
                      <a:cubicBezTo>
                        <a:pt x="286" y="45233"/>
                        <a:pt x="298" y="45280"/>
                        <a:pt x="322" y="45328"/>
                      </a:cubicBezTo>
                      <a:cubicBezTo>
                        <a:pt x="322" y="45328"/>
                        <a:pt x="334" y="45340"/>
                        <a:pt x="334" y="45352"/>
                      </a:cubicBezTo>
                      <a:cubicBezTo>
                        <a:pt x="370" y="45435"/>
                        <a:pt x="405" y="45495"/>
                        <a:pt x="453" y="45566"/>
                      </a:cubicBezTo>
                      <a:cubicBezTo>
                        <a:pt x="465" y="45578"/>
                        <a:pt x="465" y="45590"/>
                        <a:pt x="477" y="45602"/>
                      </a:cubicBezTo>
                      <a:cubicBezTo>
                        <a:pt x="513" y="45649"/>
                        <a:pt x="548" y="45697"/>
                        <a:pt x="584" y="45757"/>
                      </a:cubicBezTo>
                      <a:cubicBezTo>
                        <a:pt x="608" y="45768"/>
                        <a:pt x="620" y="45780"/>
                        <a:pt x="632" y="45804"/>
                      </a:cubicBezTo>
                      <a:cubicBezTo>
                        <a:pt x="667" y="45840"/>
                        <a:pt x="715" y="45876"/>
                        <a:pt x="751" y="45911"/>
                      </a:cubicBezTo>
                      <a:cubicBezTo>
                        <a:pt x="763" y="45923"/>
                        <a:pt x="786" y="45935"/>
                        <a:pt x="798" y="45959"/>
                      </a:cubicBezTo>
                      <a:cubicBezTo>
                        <a:pt x="858" y="45995"/>
                        <a:pt x="917" y="46042"/>
                        <a:pt x="977" y="46078"/>
                      </a:cubicBezTo>
                      <a:lnTo>
                        <a:pt x="2263" y="46823"/>
                      </a:lnTo>
                      <a:lnTo>
                        <a:pt x="2263" y="46823"/>
                      </a:lnTo>
                      <a:cubicBezTo>
                        <a:pt x="2222" y="46796"/>
                        <a:pt x="2187" y="46768"/>
                        <a:pt x="2156" y="46745"/>
                      </a:cubicBezTo>
                      <a:cubicBezTo>
                        <a:pt x="2132" y="46733"/>
                        <a:pt x="2120" y="46709"/>
                        <a:pt x="2108" y="46697"/>
                      </a:cubicBezTo>
                      <a:cubicBezTo>
                        <a:pt x="2060" y="46661"/>
                        <a:pt x="2025" y="46626"/>
                        <a:pt x="1989" y="46590"/>
                      </a:cubicBezTo>
                      <a:cubicBezTo>
                        <a:pt x="1977" y="46578"/>
                        <a:pt x="1953" y="46554"/>
                        <a:pt x="1941" y="46542"/>
                      </a:cubicBezTo>
                      <a:cubicBezTo>
                        <a:pt x="1906" y="46495"/>
                        <a:pt x="1858" y="46435"/>
                        <a:pt x="1822" y="46388"/>
                      </a:cubicBezTo>
                      <a:cubicBezTo>
                        <a:pt x="1822" y="46376"/>
                        <a:pt x="1810" y="46364"/>
                        <a:pt x="1810" y="46352"/>
                      </a:cubicBezTo>
                      <a:cubicBezTo>
                        <a:pt x="1763" y="46292"/>
                        <a:pt x="1727" y="46209"/>
                        <a:pt x="1691" y="46138"/>
                      </a:cubicBezTo>
                      <a:cubicBezTo>
                        <a:pt x="1679" y="46126"/>
                        <a:pt x="1679" y="46126"/>
                        <a:pt x="1679" y="46114"/>
                      </a:cubicBezTo>
                      <a:cubicBezTo>
                        <a:pt x="1644" y="46042"/>
                        <a:pt x="1620" y="45971"/>
                        <a:pt x="1596" y="45899"/>
                      </a:cubicBezTo>
                      <a:cubicBezTo>
                        <a:pt x="1584" y="45888"/>
                        <a:pt x="1584" y="45864"/>
                        <a:pt x="1572" y="45852"/>
                      </a:cubicBezTo>
                      <a:cubicBezTo>
                        <a:pt x="1548" y="45768"/>
                        <a:pt x="1525" y="45685"/>
                        <a:pt x="1513" y="45602"/>
                      </a:cubicBezTo>
                      <a:cubicBezTo>
                        <a:pt x="1513" y="45590"/>
                        <a:pt x="1513" y="45578"/>
                        <a:pt x="1501" y="45566"/>
                      </a:cubicBezTo>
                      <a:cubicBezTo>
                        <a:pt x="1489" y="45471"/>
                        <a:pt x="1477" y="45376"/>
                        <a:pt x="1465" y="45280"/>
                      </a:cubicBezTo>
                      <a:cubicBezTo>
                        <a:pt x="1465" y="45268"/>
                        <a:pt x="1465" y="45268"/>
                        <a:pt x="1465" y="45256"/>
                      </a:cubicBezTo>
                      <a:cubicBezTo>
                        <a:pt x="1453" y="45149"/>
                        <a:pt x="1441" y="45042"/>
                        <a:pt x="1441" y="44923"/>
                      </a:cubicBezTo>
                      <a:lnTo>
                        <a:pt x="1358" y="13907"/>
                      </a:lnTo>
                      <a:cubicBezTo>
                        <a:pt x="1358" y="13812"/>
                        <a:pt x="1358" y="13729"/>
                        <a:pt x="1370" y="13645"/>
                      </a:cubicBezTo>
                      <a:cubicBezTo>
                        <a:pt x="1370" y="13634"/>
                        <a:pt x="1370" y="13634"/>
                        <a:pt x="1370" y="13622"/>
                      </a:cubicBezTo>
                      <a:cubicBezTo>
                        <a:pt x="1370" y="13538"/>
                        <a:pt x="1382" y="13455"/>
                        <a:pt x="1394" y="13372"/>
                      </a:cubicBezTo>
                      <a:cubicBezTo>
                        <a:pt x="1394" y="13360"/>
                        <a:pt x="1394" y="13360"/>
                        <a:pt x="1394" y="13348"/>
                      </a:cubicBezTo>
                      <a:cubicBezTo>
                        <a:pt x="1406" y="13264"/>
                        <a:pt x="1417" y="13181"/>
                        <a:pt x="1429" y="13098"/>
                      </a:cubicBezTo>
                      <a:cubicBezTo>
                        <a:pt x="1429" y="13086"/>
                        <a:pt x="1429" y="13074"/>
                        <a:pt x="1429" y="13062"/>
                      </a:cubicBezTo>
                      <a:cubicBezTo>
                        <a:pt x="1453" y="12979"/>
                        <a:pt x="1465" y="12895"/>
                        <a:pt x="1489" y="12812"/>
                      </a:cubicBezTo>
                      <a:cubicBezTo>
                        <a:pt x="1489" y="12800"/>
                        <a:pt x="1489" y="12788"/>
                        <a:pt x="1489" y="12776"/>
                      </a:cubicBezTo>
                      <a:cubicBezTo>
                        <a:pt x="1513" y="12693"/>
                        <a:pt x="1537" y="12598"/>
                        <a:pt x="1560" y="12514"/>
                      </a:cubicBezTo>
                      <a:cubicBezTo>
                        <a:pt x="1560" y="12514"/>
                        <a:pt x="1560" y="12502"/>
                        <a:pt x="1560" y="12502"/>
                      </a:cubicBezTo>
                      <a:cubicBezTo>
                        <a:pt x="1644" y="12229"/>
                        <a:pt x="1739" y="11943"/>
                        <a:pt x="1870" y="11669"/>
                      </a:cubicBezTo>
                      <a:cubicBezTo>
                        <a:pt x="1870" y="11657"/>
                        <a:pt x="1870" y="11657"/>
                        <a:pt x="1870" y="11645"/>
                      </a:cubicBezTo>
                      <a:cubicBezTo>
                        <a:pt x="1929" y="11538"/>
                        <a:pt x="1977" y="11419"/>
                        <a:pt x="2037" y="11300"/>
                      </a:cubicBezTo>
                      <a:cubicBezTo>
                        <a:pt x="2049" y="11288"/>
                        <a:pt x="2049" y="11276"/>
                        <a:pt x="2049" y="11264"/>
                      </a:cubicBezTo>
                      <a:cubicBezTo>
                        <a:pt x="2096" y="11169"/>
                        <a:pt x="2156" y="11074"/>
                        <a:pt x="2203" y="10990"/>
                      </a:cubicBezTo>
                      <a:cubicBezTo>
                        <a:pt x="2215" y="10955"/>
                        <a:pt x="2239" y="10931"/>
                        <a:pt x="2251" y="10907"/>
                      </a:cubicBezTo>
                      <a:cubicBezTo>
                        <a:pt x="2287" y="10847"/>
                        <a:pt x="2322" y="10800"/>
                        <a:pt x="2346" y="10740"/>
                      </a:cubicBezTo>
                      <a:cubicBezTo>
                        <a:pt x="2394" y="10681"/>
                        <a:pt x="2430" y="10609"/>
                        <a:pt x="2477" y="10550"/>
                      </a:cubicBezTo>
                      <a:cubicBezTo>
                        <a:pt x="2537" y="10443"/>
                        <a:pt x="2608" y="10347"/>
                        <a:pt x="2680" y="10240"/>
                      </a:cubicBezTo>
                      <a:cubicBezTo>
                        <a:pt x="2763" y="10133"/>
                        <a:pt x="2846" y="10026"/>
                        <a:pt x="2930" y="9931"/>
                      </a:cubicBezTo>
                      <a:cubicBezTo>
                        <a:pt x="3013" y="9824"/>
                        <a:pt x="3108" y="9728"/>
                        <a:pt x="3192" y="9633"/>
                      </a:cubicBezTo>
                      <a:lnTo>
                        <a:pt x="3215" y="9609"/>
                      </a:lnTo>
                      <a:cubicBezTo>
                        <a:pt x="3299" y="9526"/>
                        <a:pt x="3382" y="9443"/>
                        <a:pt x="3465" y="9359"/>
                      </a:cubicBezTo>
                      <a:cubicBezTo>
                        <a:pt x="3477" y="9359"/>
                        <a:pt x="3477" y="9347"/>
                        <a:pt x="3489" y="9335"/>
                      </a:cubicBezTo>
                      <a:cubicBezTo>
                        <a:pt x="3573" y="9252"/>
                        <a:pt x="3668" y="9181"/>
                        <a:pt x="3751" y="9109"/>
                      </a:cubicBezTo>
                      <a:cubicBezTo>
                        <a:pt x="3763" y="9097"/>
                        <a:pt x="3775" y="9097"/>
                        <a:pt x="3775" y="9085"/>
                      </a:cubicBezTo>
                      <a:cubicBezTo>
                        <a:pt x="3870" y="9014"/>
                        <a:pt x="3965" y="8942"/>
                        <a:pt x="4061" y="8883"/>
                      </a:cubicBezTo>
                      <a:cubicBezTo>
                        <a:pt x="4061" y="8871"/>
                        <a:pt x="4061" y="8871"/>
                        <a:pt x="4073" y="8871"/>
                      </a:cubicBezTo>
                      <a:cubicBezTo>
                        <a:pt x="4168" y="8800"/>
                        <a:pt x="4275" y="8728"/>
                        <a:pt x="4370" y="8669"/>
                      </a:cubicBezTo>
                      <a:lnTo>
                        <a:pt x="17300" y="1203"/>
                      </a:lnTo>
                      <a:cubicBezTo>
                        <a:pt x="17408" y="1156"/>
                        <a:pt x="17503" y="1096"/>
                        <a:pt x="17598" y="1049"/>
                      </a:cubicBezTo>
                      <a:lnTo>
                        <a:pt x="17622" y="1049"/>
                      </a:lnTo>
                      <a:cubicBezTo>
                        <a:pt x="17717" y="1001"/>
                        <a:pt x="17812" y="965"/>
                        <a:pt x="17908" y="930"/>
                      </a:cubicBezTo>
                      <a:cubicBezTo>
                        <a:pt x="17920" y="930"/>
                        <a:pt x="17920" y="930"/>
                        <a:pt x="17931" y="918"/>
                      </a:cubicBezTo>
                      <a:cubicBezTo>
                        <a:pt x="18015" y="894"/>
                        <a:pt x="18110" y="870"/>
                        <a:pt x="18193" y="846"/>
                      </a:cubicBezTo>
                      <a:lnTo>
                        <a:pt x="18217" y="846"/>
                      </a:lnTo>
                      <a:cubicBezTo>
                        <a:pt x="18312" y="822"/>
                        <a:pt x="18396" y="811"/>
                        <a:pt x="18467" y="799"/>
                      </a:cubicBezTo>
                      <a:lnTo>
                        <a:pt x="18777" y="799"/>
                      </a:lnTo>
                      <a:cubicBezTo>
                        <a:pt x="18860" y="799"/>
                        <a:pt x="18932" y="811"/>
                        <a:pt x="19003" y="822"/>
                      </a:cubicBezTo>
                      <a:cubicBezTo>
                        <a:pt x="19015" y="834"/>
                        <a:pt x="19027" y="834"/>
                        <a:pt x="19039" y="834"/>
                      </a:cubicBezTo>
                      <a:cubicBezTo>
                        <a:pt x="19110" y="858"/>
                        <a:pt x="19170" y="870"/>
                        <a:pt x="19229" y="894"/>
                      </a:cubicBezTo>
                      <a:cubicBezTo>
                        <a:pt x="19241" y="894"/>
                        <a:pt x="19253" y="906"/>
                        <a:pt x="19265" y="906"/>
                      </a:cubicBezTo>
                      <a:cubicBezTo>
                        <a:pt x="19313" y="925"/>
                        <a:pt x="19370" y="953"/>
                        <a:pt x="19421" y="981"/>
                      </a:cubicBezTo>
                      <a:lnTo>
                        <a:pt x="19421" y="981"/>
                      </a:lnTo>
                      <a:lnTo>
                        <a:pt x="18098" y="215"/>
                      </a:lnTo>
                      <a:cubicBezTo>
                        <a:pt x="18039" y="180"/>
                        <a:pt x="17979" y="144"/>
                        <a:pt x="17908" y="120"/>
                      </a:cubicBezTo>
                      <a:cubicBezTo>
                        <a:pt x="17896" y="108"/>
                        <a:pt x="17884" y="108"/>
                        <a:pt x="17872" y="108"/>
                      </a:cubicBezTo>
                      <a:cubicBezTo>
                        <a:pt x="17872" y="108"/>
                        <a:pt x="17860" y="96"/>
                        <a:pt x="17860" y="96"/>
                      </a:cubicBezTo>
                      <a:cubicBezTo>
                        <a:pt x="17800" y="72"/>
                        <a:pt x="17741" y="60"/>
                        <a:pt x="17693" y="49"/>
                      </a:cubicBezTo>
                      <a:cubicBezTo>
                        <a:pt x="17670" y="49"/>
                        <a:pt x="17658" y="49"/>
                        <a:pt x="17646" y="37"/>
                      </a:cubicBezTo>
                      <a:cubicBezTo>
                        <a:pt x="17586" y="25"/>
                        <a:pt x="17527" y="25"/>
                        <a:pt x="17467" y="13"/>
                      </a:cubicBezTo>
                      <a:lnTo>
                        <a:pt x="17372" y="13"/>
                      </a:lnTo>
                      <a:cubicBezTo>
                        <a:pt x="17360" y="13"/>
                        <a:pt x="17336" y="1"/>
                        <a:pt x="17312" y="1"/>
                      </a:cubicBezTo>
                      <a:close/>
                      <a:moveTo>
                        <a:pt x="2263" y="46823"/>
                      </a:moveTo>
                      <a:lnTo>
                        <a:pt x="2263" y="46823"/>
                      </a:lnTo>
                      <a:cubicBezTo>
                        <a:pt x="2285" y="46837"/>
                        <a:pt x="2309" y="46851"/>
                        <a:pt x="2334" y="46864"/>
                      </a:cubicBezTo>
                      <a:lnTo>
                        <a:pt x="2263" y="46823"/>
                      </a:lnTo>
                      <a:close/>
                    </a:path>
                  </a:pathLst>
                </a:custGeom>
                <a:solidFill>
                  <a:srgbClr val="4756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05;p42">
                  <a:extLst>
                    <a:ext uri="{FF2B5EF4-FFF2-40B4-BE49-F238E27FC236}">
                      <a16:creationId xmlns:a16="http://schemas.microsoft.com/office/drawing/2014/main" id="{CD402976-89BE-B002-AD3C-03BA76D7105E}"/>
                    </a:ext>
                  </a:extLst>
                </p:cNvPr>
                <p:cNvSpPr/>
                <p:nvPr/>
              </p:nvSpPr>
              <p:spPr>
                <a:xfrm>
                  <a:off x="4853405" y="1209665"/>
                  <a:ext cx="1251374" cy="303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6" h="46277" extrusionOk="0">
                      <a:moveTo>
                        <a:pt x="17316" y="1"/>
                      </a:moveTo>
                      <a:cubicBezTo>
                        <a:pt x="16906" y="1"/>
                        <a:pt x="16444" y="134"/>
                        <a:pt x="15954" y="415"/>
                      </a:cubicBezTo>
                      <a:lnTo>
                        <a:pt x="3024" y="7881"/>
                      </a:lnTo>
                      <a:cubicBezTo>
                        <a:pt x="1357" y="8845"/>
                        <a:pt x="0" y="11191"/>
                        <a:pt x="12" y="13107"/>
                      </a:cubicBezTo>
                      <a:lnTo>
                        <a:pt x="95" y="44135"/>
                      </a:lnTo>
                      <a:cubicBezTo>
                        <a:pt x="104" y="45492"/>
                        <a:pt x="787" y="46276"/>
                        <a:pt x="1776" y="46276"/>
                      </a:cubicBezTo>
                      <a:cubicBezTo>
                        <a:pt x="2184" y="46276"/>
                        <a:pt x="2645" y="46143"/>
                        <a:pt x="3131" y="45862"/>
                      </a:cubicBezTo>
                      <a:lnTo>
                        <a:pt x="16062" y="38396"/>
                      </a:lnTo>
                      <a:cubicBezTo>
                        <a:pt x="17740" y="37432"/>
                        <a:pt x="19086" y="35098"/>
                        <a:pt x="19086" y="33169"/>
                      </a:cubicBezTo>
                      <a:lnTo>
                        <a:pt x="18991" y="2154"/>
                      </a:lnTo>
                      <a:cubicBezTo>
                        <a:pt x="18991" y="788"/>
                        <a:pt x="18310" y="1"/>
                        <a:pt x="173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06;p42">
                  <a:extLst>
                    <a:ext uri="{FF2B5EF4-FFF2-40B4-BE49-F238E27FC236}">
                      <a16:creationId xmlns:a16="http://schemas.microsoft.com/office/drawing/2014/main" id="{1E0C5258-AE89-CADE-09B1-FDDC6D3EC04D}"/>
                    </a:ext>
                  </a:extLst>
                </p:cNvPr>
                <p:cNvSpPr/>
                <p:nvPr/>
              </p:nvSpPr>
              <p:spPr>
                <a:xfrm>
                  <a:off x="5340488" y="1612103"/>
                  <a:ext cx="267046" cy="1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2873" extrusionOk="0">
                      <a:moveTo>
                        <a:pt x="3868" y="1"/>
                      </a:moveTo>
                      <a:cubicBezTo>
                        <a:pt x="3819" y="1"/>
                        <a:pt x="3762" y="17"/>
                        <a:pt x="3703" y="52"/>
                      </a:cubicBezTo>
                      <a:lnTo>
                        <a:pt x="370" y="1981"/>
                      </a:lnTo>
                      <a:cubicBezTo>
                        <a:pt x="167" y="2088"/>
                        <a:pt x="1" y="2374"/>
                        <a:pt x="1" y="2612"/>
                      </a:cubicBezTo>
                      <a:cubicBezTo>
                        <a:pt x="1" y="2781"/>
                        <a:pt x="85" y="2872"/>
                        <a:pt x="206" y="2872"/>
                      </a:cubicBezTo>
                      <a:cubicBezTo>
                        <a:pt x="256" y="2872"/>
                        <a:pt x="311" y="2857"/>
                        <a:pt x="370" y="2826"/>
                      </a:cubicBezTo>
                      <a:lnTo>
                        <a:pt x="3703" y="897"/>
                      </a:lnTo>
                      <a:cubicBezTo>
                        <a:pt x="3906" y="778"/>
                        <a:pt x="4072" y="492"/>
                        <a:pt x="4072" y="266"/>
                      </a:cubicBezTo>
                      <a:cubicBezTo>
                        <a:pt x="4072" y="98"/>
                        <a:pt x="3989" y="1"/>
                        <a:pt x="38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07;p42">
                  <a:extLst>
                    <a:ext uri="{FF2B5EF4-FFF2-40B4-BE49-F238E27FC236}">
                      <a16:creationId xmlns:a16="http://schemas.microsoft.com/office/drawing/2014/main" id="{2670A371-BCD7-9DEC-E279-9DC63F3BD7CD}"/>
                    </a:ext>
                  </a:extLst>
                </p:cNvPr>
                <p:cNvSpPr/>
                <p:nvPr/>
              </p:nvSpPr>
              <p:spPr>
                <a:xfrm>
                  <a:off x="5414642" y="3670452"/>
                  <a:ext cx="130409" cy="1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545" extrusionOk="0">
                      <a:moveTo>
                        <a:pt x="1433" y="0"/>
                      </a:moveTo>
                      <a:cubicBezTo>
                        <a:pt x="1300" y="0"/>
                        <a:pt x="1149" y="44"/>
                        <a:pt x="989" y="138"/>
                      </a:cubicBezTo>
                      <a:cubicBezTo>
                        <a:pt x="441" y="448"/>
                        <a:pt x="1" y="1210"/>
                        <a:pt x="1" y="1841"/>
                      </a:cubicBezTo>
                      <a:cubicBezTo>
                        <a:pt x="1" y="2289"/>
                        <a:pt x="229" y="2545"/>
                        <a:pt x="557" y="2545"/>
                      </a:cubicBezTo>
                      <a:cubicBezTo>
                        <a:pt x="691" y="2545"/>
                        <a:pt x="842" y="2502"/>
                        <a:pt x="1001" y="2412"/>
                      </a:cubicBezTo>
                      <a:cubicBezTo>
                        <a:pt x="1537" y="2091"/>
                        <a:pt x="1989" y="1329"/>
                        <a:pt x="1977" y="698"/>
                      </a:cubicBezTo>
                      <a:cubicBezTo>
                        <a:pt x="1977" y="259"/>
                        <a:pt x="1756" y="0"/>
                        <a:pt x="1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08;p42">
                  <a:extLst>
                    <a:ext uri="{FF2B5EF4-FFF2-40B4-BE49-F238E27FC236}">
                      <a16:creationId xmlns:a16="http://schemas.microsoft.com/office/drawing/2014/main" id="{2404602D-3FCE-4CF9-2EDC-DF93DD79C1CD}"/>
                    </a:ext>
                  </a:extLst>
                </p:cNvPr>
                <p:cNvSpPr/>
                <p:nvPr/>
              </p:nvSpPr>
              <p:spPr>
                <a:xfrm>
                  <a:off x="4921265" y="1546801"/>
                  <a:ext cx="1110933" cy="236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6094" extrusionOk="0">
                      <a:moveTo>
                        <a:pt x="16713" y="1"/>
                      </a:moveTo>
                      <a:cubicBezTo>
                        <a:pt x="16672" y="1"/>
                        <a:pt x="16625" y="16"/>
                        <a:pt x="16574" y="48"/>
                      </a:cubicBezTo>
                      <a:lnTo>
                        <a:pt x="299" y="9430"/>
                      </a:lnTo>
                      <a:cubicBezTo>
                        <a:pt x="132" y="9525"/>
                        <a:pt x="1" y="9763"/>
                        <a:pt x="1" y="9954"/>
                      </a:cubicBezTo>
                      <a:lnTo>
                        <a:pt x="72" y="35874"/>
                      </a:lnTo>
                      <a:cubicBezTo>
                        <a:pt x="72" y="36016"/>
                        <a:pt x="143" y="36094"/>
                        <a:pt x="244" y="36094"/>
                      </a:cubicBezTo>
                      <a:cubicBezTo>
                        <a:pt x="286" y="36094"/>
                        <a:pt x="333" y="36080"/>
                        <a:pt x="382" y="36052"/>
                      </a:cubicBezTo>
                      <a:lnTo>
                        <a:pt x="16646" y="26658"/>
                      </a:lnTo>
                      <a:cubicBezTo>
                        <a:pt x="16813" y="26563"/>
                        <a:pt x="16943" y="26325"/>
                        <a:pt x="16943" y="26134"/>
                      </a:cubicBezTo>
                      <a:lnTo>
                        <a:pt x="16872" y="215"/>
                      </a:lnTo>
                      <a:cubicBezTo>
                        <a:pt x="16872" y="81"/>
                        <a:pt x="16808" y="1"/>
                        <a:pt x="16713" y="1"/>
                      </a:cubicBezTo>
                      <a:close/>
                    </a:path>
                  </a:pathLst>
                </a:custGeom>
                <a:solidFill>
                  <a:srgbClr val="F9FB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09;p42">
                  <a:extLst>
                    <a:ext uri="{FF2B5EF4-FFF2-40B4-BE49-F238E27FC236}">
                      <a16:creationId xmlns:a16="http://schemas.microsoft.com/office/drawing/2014/main" id="{5A3FC064-2B57-7DEB-1AE2-432AD75CFD17}"/>
                    </a:ext>
                  </a:extLst>
                </p:cNvPr>
                <p:cNvSpPr/>
                <p:nvPr/>
              </p:nvSpPr>
              <p:spPr>
                <a:xfrm>
                  <a:off x="4794856" y="2351612"/>
                  <a:ext cx="25046" cy="40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6157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5954"/>
                      </a:lnTo>
                      <a:cubicBezTo>
                        <a:pt x="0" y="6061"/>
                        <a:pt x="83" y="6156"/>
                        <a:pt x="191" y="6156"/>
                      </a:cubicBezTo>
                      <a:cubicBezTo>
                        <a:pt x="298" y="6156"/>
                        <a:pt x="381" y="6061"/>
                        <a:pt x="381" y="5954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10;p42">
                  <a:extLst>
                    <a:ext uri="{FF2B5EF4-FFF2-40B4-BE49-F238E27FC236}">
                      <a16:creationId xmlns:a16="http://schemas.microsoft.com/office/drawing/2014/main" id="{ED915A26-CE3C-FD79-D6ED-0F58150AC8E7}"/>
                    </a:ext>
                  </a:extLst>
                </p:cNvPr>
                <p:cNvSpPr/>
                <p:nvPr/>
              </p:nvSpPr>
              <p:spPr>
                <a:xfrm>
                  <a:off x="4794856" y="2822303"/>
                  <a:ext cx="25046" cy="40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6145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5954"/>
                      </a:lnTo>
                      <a:cubicBezTo>
                        <a:pt x="0" y="6061"/>
                        <a:pt x="83" y="6145"/>
                        <a:pt x="191" y="6145"/>
                      </a:cubicBezTo>
                      <a:cubicBezTo>
                        <a:pt x="298" y="6145"/>
                        <a:pt x="381" y="6061"/>
                        <a:pt x="381" y="5954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11;p42">
                  <a:extLst>
                    <a:ext uri="{FF2B5EF4-FFF2-40B4-BE49-F238E27FC236}">
                      <a16:creationId xmlns:a16="http://schemas.microsoft.com/office/drawing/2014/main" id="{4646DCE0-C94A-3A0D-CA54-BAD4DF83819F}"/>
                    </a:ext>
                  </a:extLst>
                </p:cNvPr>
                <p:cNvSpPr/>
                <p:nvPr/>
              </p:nvSpPr>
              <p:spPr>
                <a:xfrm>
                  <a:off x="4794856" y="3581874"/>
                  <a:ext cx="25046" cy="22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371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3180"/>
                      </a:lnTo>
                      <a:cubicBezTo>
                        <a:pt x="0" y="3287"/>
                        <a:pt x="83" y="3370"/>
                        <a:pt x="191" y="3370"/>
                      </a:cubicBezTo>
                      <a:cubicBezTo>
                        <a:pt x="298" y="3370"/>
                        <a:pt x="381" y="3287"/>
                        <a:pt x="381" y="3180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12;p42">
                  <a:extLst>
                    <a:ext uri="{FF2B5EF4-FFF2-40B4-BE49-F238E27FC236}">
                      <a16:creationId xmlns:a16="http://schemas.microsoft.com/office/drawing/2014/main" id="{37E25177-FD0D-99A2-9E1B-74EA7D6DB4A3}"/>
                    </a:ext>
                  </a:extLst>
                </p:cNvPr>
                <p:cNvSpPr/>
                <p:nvPr/>
              </p:nvSpPr>
              <p:spPr>
                <a:xfrm>
                  <a:off x="5387301" y="2270704"/>
                  <a:ext cx="199908" cy="19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915" extrusionOk="0">
                      <a:moveTo>
                        <a:pt x="2198" y="1"/>
                      </a:moveTo>
                      <a:cubicBezTo>
                        <a:pt x="1992" y="1"/>
                        <a:pt x="1760" y="68"/>
                        <a:pt x="1513" y="211"/>
                      </a:cubicBezTo>
                      <a:cubicBezTo>
                        <a:pt x="691" y="687"/>
                        <a:pt x="13" y="1842"/>
                        <a:pt x="1" y="2806"/>
                      </a:cubicBezTo>
                      <a:cubicBezTo>
                        <a:pt x="1" y="2818"/>
                        <a:pt x="1" y="2818"/>
                        <a:pt x="1" y="2830"/>
                      </a:cubicBezTo>
                      <a:cubicBezTo>
                        <a:pt x="20" y="2836"/>
                        <a:pt x="220" y="2914"/>
                        <a:pt x="531" y="2914"/>
                      </a:cubicBezTo>
                      <a:cubicBezTo>
                        <a:pt x="801" y="2914"/>
                        <a:pt x="1156" y="2855"/>
                        <a:pt x="1549" y="2639"/>
                      </a:cubicBezTo>
                      <a:cubicBezTo>
                        <a:pt x="1561" y="2628"/>
                        <a:pt x="1561" y="2628"/>
                        <a:pt x="1573" y="2628"/>
                      </a:cubicBezTo>
                      <a:cubicBezTo>
                        <a:pt x="2239" y="2247"/>
                        <a:pt x="2775" y="1485"/>
                        <a:pt x="2966" y="1199"/>
                      </a:cubicBezTo>
                      <a:cubicBezTo>
                        <a:pt x="3013" y="1115"/>
                        <a:pt x="3037" y="1080"/>
                        <a:pt x="3049" y="1080"/>
                      </a:cubicBezTo>
                      <a:cubicBezTo>
                        <a:pt x="3040" y="397"/>
                        <a:pt x="2698" y="1"/>
                        <a:pt x="21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13;p42">
                  <a:extLst>
                    <a:ext uri="{FF2B5EF4-FFF2-40B4-BE49-F238E27FC236}">
                      <a16:creationId xmlns:a16="http://schemas.microsoft.com/office/drawing/2014/main" id="{1868935F-AC4D-5A6C-BBE8-56F20250412D}"/>
                    </a:ext>
                  </a:extLst>
                </p:cNvPr>
                <p:cNvSpPr/>
                <p:nvPr/>
              </p:nvSpPr>
              <p:spPr>
                <a:xfrm>
                  <a:off x="5014958" y="2323222"/>
                  <a:ext cx="922762" cy="6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7" extrusionOk="0">
                      <a:moveTo>
                        <a:pt x="13874" y="1"/>
                      </a:moveTo>
                      <a:cubicBezTo>
                        <a:pt x="13827" y="1"/>
                        <a:pt x="13773" y="17"/>
                        <a:pt x="13717" y="53"/>
                      </a:cubicBezTo>
                      <a:lnTo>
                        <a:pt x="346" y="7768"/>
                      </a:lnTo>
                      <a:cubicBezTo>
                        <a:pt x="155" y="7875"/>
                        <a:pt x="1" y="8149"/>
                        <a:pt x="1" y="8363"/>
                      </a:cubicBezTo>
                      <a:lnTo>
                        <a:pt x="1" y="9828"/>
                      </a:lnTo>
                      <a:cubicBezTo>
                        <a:pt x="9" y="9988"/>
                        <a:pt x="89" y="10076"/>
                        <a:pt x="203" y="10076"/>
                      </a:cubicBezTo>
                      <a:cubicBezTo>
                        <a:pt x="250" y="10076"/>
                        <a:pt x="302" y="10061"/>
                        <a:pt x="358" y="10030"/>
                      </a:cubicBezTo>
                      <a:lnTo>
                        <a:pt x="13729" y="2315"/>
                      </a:lnTo>
                      <a:cubicBezTo>
                        <a:pt x="13919" y="2196"/>
                        <a:pt x="14074" y="1934"/>
                        <a:pt x="14074" y="1707"/>
                      </a:cubicBezTo>
                      <a:lnTo>
                        <a:pt x="14062" y="243"/>
                      </a:lnTo>
                      <a:cubicBezTo>
                        <a:pt x="14062" y="92"/>
                        <a:pt x="13986" y="1"/>
                        <a:pt x="138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14;p42">
                  <a:extLst>
                    <a:ext uri="{FF2B5EF4-FFF2-40B4-BE49-F238E27FC236}">
                      <a16:creationId xmlns:a16="http://schemas.microsoft.com/office/drawing/2014/main" id="{37CFB275-011E-E329-FDCF-4FEAA58835B5}"/>
                    </a:ext>
                  </a:extLst>
                </p:cNvPr>
                <p:cNvSpPr/>
                <p:nvPr/>
              </p:nvSpPr>
              <p:spPr>
                <a:xfrm>
                  <a:off x="5324097" y="2037948"/>
                  <a:ext cx="327956" cy="4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6357" extrusionOk="0">
                      <a:moveTo>
                        <a:pt x="2859" y="1239"/>
                      </a:moveTo>
                      <a:cubicBezTo>
                        <a:pt x="3162" y="1239"/>
                        <a:pt x="3370" y="1479"/>
                        <a:pt x="3370" y="1891"/>
                      </a:cubicBezTo>
                      <a:cubicBezTo>
                        <a:pt x="3370" y="2475"/>
                        <a:pt x="2953" y="3201"/>
                        <a:pt x="2441" y="3499"/>
                      </a:cubicBezTo>
                      <a:cubicBezTo>
                        <a:pt x="2294" y="3581"/>
                        <a:pt x="2156" y="3619"/>
                        <a:pt x="2032" y="3619"/>
                      </a:cubicBezTo>
                      <a:cubicBezTo>
                        <a:pt x="1725" y="3619"/>
                        <a:pt x="1513" y="3379"/>
                        <a:pt x="1513" y="2963"/>
                      </a:cubicBezTo>
                      <a:cubicBezTo>
                        <a:pt x="1513" y="2379"/>
                        <a:pt x="1929" y="1653"/>
                        <a:pt x="2441" y="1367"/>
                      </a:cubicBezTo>
                      <a:cubicBezTo>
                        <a:pt x="2591" y="1280"/>
                        <a:pt x="2733" y="1239"/>
                        <a:pt x="2859" y="1239"/>
                      </a:cubicBezTo>
                      <a:close/>
                      <a:moveTo>
                        <a:pt x="3979" y="4676"/>
                      </a:moveTo>
                      <a:cubicBezTo>
                        <a:pt x="3964" y="4693"/>
                        <a:pt x="3950" y="4712"/>
                        <a:pt x="3941" y="4737"/>
                      </a:cubicBezTo>
                      <a:cubicBezTo>
                        <a:pt x="3958" y="4712"/>
                        <a:pt x="3970" y="4692"/>
                        <a:pt x="3979" y="4676"/>
                      </a:cubicBezTo>
                      <a:close/>
                      <a:moveTo>
                        <a:pt x="3619" y="1"/>
                      </a:moveTo>
                      <a:cubicBezTo>
                        <a:pt x="3280" y="1"/>
                        <a:pt x="2896" y="111"/>
                        <a:pt x="2489" y="344"/>
                      </a:cubicBezTo>
                      <a:cubicBezTo>
                        <a:pt x="1608" y="855"/>
                        <a:pt x="822" y="1844"/>
                        <a:pt x="382" y="2903"/>
                      </a:cubicBezTo>
                      <a:cubicBezTo>
                        <a:pt x="358" y="2975"/>
                        <a:pt x="322" y="3034"/>
                        <a:pt x="298" y="3106"/>
                      </a:cubicBezTo>
                      <a:cubicBezTo>
                        <a:pt x="262" y="3213"/>
                        <a:pt x="227" y="3320"/>
                        <a:pt x="191" y="3415"/>
                      </a:cubicBezTo>
                      <a:cubicBezTo>
                        <a:pt x="120" y="3677"/>
                        <a:pt x="60" y="3939"/>
                        <a:pt x="36" y="4201"/>
                      </a:cubicBezTo>
                      <a:cubicBezTo>
                        <a:pt x="12" y="4356"/>
                        <a:pt x="1" y="4499"/>
                        <a:pt x="1" y="4654"/>
                      </a:cubicBezTo>
                      <a:cubicBezTo>
                        <a:pt x="1" y="4701"/>
                        <a:pt x="1" y="4737"/>
                        <a:pt x="12" y="4785"/>
                      </a:cubicBezTo>
                      <a:cubicBezTo>
                        <a:pt x="12" y="4785"/>
                        <a:pt x="12" y="4796"/>
                        <a:pt x="12" y="4808"/>
                      </a:cubicBezTo>
                      <a:cubicBezTo>
                        <a:pt x="12" y="4844"/>
                        <a:pt x="12" y="4880"/>
                        <a:pt x="12" y="4927"/>
                      </a:cubicBezTo>
                      <a:cubicBezTo>
                        <a:pt x="12" y="4927"/>
                        <a:pt x="12" y="4939"/>
                        <a:pt x="24" y="4951"/>
                      </a:cubicBezTo>
                      <a:cubicBezTo>
                        <a:pt x="24" y="4987"/>
                        <a:pt x="24" y="5023"/>
                        <a:pt x="36" y="5070"/>
                      </a:cubicBezTo>
                      <a:cubicBezTo>
                        <a:pt x="36" y="5118"/>
                        <a:pt x="48" y="5154"/>
                        <a:pt x="60" y="5189"/>
                      </a:cubicBezTo>
                      <a:cubicBezTo>
                        <a:pt x="60" y="5237"/>
                        <a:pt x="72" y="5273"/>
                        <a:pt x="84" y="5308"/>
                      </a:cubicBezTo>
                      <a:cubicBezTo>
                        <a:pt x="84" y="5320"/>
                        <a:pt x="84" y="5320"/>
                        <a:pt x="84" y="5332"/>
                      </a:cubicBezTo>
                      <a:cubicBezTo>
                        <a:pt x="96" y="5368"/>
                        <a:pt x="108" y="5404"/>
                        <a:pt x="120" y="5427"/>
                      </a:cubicBezTo>
                      <a:cubicBezTo>
                        <a:pt x="120" y="5439"/>
                        <a:pt x="120" y="5439"/>
                        <a:pt x="120" y="5451"/>
                      </a:cubicBezTo>
                      <a:cubicBezTo>
                        <a:pt x="131" y="5487"/>
                        <a:pt x="143" y="5511"/>
                        <a:pt x="155" y="5547"/>
                      </a:cubicBezTo>
                      <a:cubicBezTo>
                        <a:pt x="167" y="5582"/>
                        <a:pt x="191" y="5618"/>
                        <a:pt x="203" y="5642"/>
                      </a:cubicBezTo>
                      <a:cubicBezTo>
                        <a:pt x="215" y="5689"/>
                        <a:pt x="239" y="5713"/>
                        <a:pt x="251" y="5749"/>
                      </a:cubicBezTo>
                      <a:cubicBezTo>
                        <a:pt x="251" y="5749"/>
                        <a:pt x="251" y="5749"/>
                        <a:pt x="262" y="5761"/>
                      </a:cubicBezTo>
                      <a:cubicBezTo>
                        <a:pt x="274" y="5785"/>
                        <a:pt x="286" y="5808"/>
                        <a:pt x="310" y="5844"/>
                      </a:cubicBezTo>
                      <a:cubicBezTo>
                        <a:pt x="310" y="5844"/>
                        <a:pt x="310" y="5844"/>
                        <a:pt x="310" y="5856"/>
                      </a:cubicBezTo>
                      <a:cubicBezTo>
                        <a:pt x="334" y="5880"/>
                        <a:pt x="346" y="5904"/>
                        <a:pt x="370" y="5928"/>
                      </a:cubicBezTo>
                      <a:cubicBezTo>
                        <a:pt x="393" y="5951"/>
                        <a:pt x="405" y="5975"/>
                        <a:pt x="429" y="5999"/>
                      </a:cubicBezTo>
                      <a:cubicBezTo>
                        <a:pt x="429" y="6011"/>
                        <a:pt x="441" y="6011"/>
                        <a:pt x="441" y="6011"/>
                      </a:cubicBezTo>
                      <a:cubicBezTo>
                        <a:pt x="453" y="6035"/>
                        <a:pt x="477" y="6058"/>
                        <a:pt x="501" y="6070"/>
                      </a:cubicBezTo>
                      <a:cubicBezTo>
                        <a:pt x="501" y="6082"/>
                        <a:pt x="512" y="6082"/>
                        <a:pt x="512" y="6082"/>
                      </a:cubicBezTo>
                      <a:cubicBezTo>
                        <a:pt x="536" y="6106"/>
                        <a:pt x="548" y="6130"/>
                        <a:pt x="572" y="6142"/>
                      </a:cubicBezTo>
                      <a:cubicBezTo>
                        <a:pt x="584" y="6142"/>
                        <a:pt x="584" y="6154"/>
                        <a:pt x="584" y="6154"/>
                      </a:cubicBezTo>
                      <a:cubicBezTo>
                        <a:pt x="608" y="6166"/>
                        <a:pt x="632" y="6189"/>
                        <a:pt x="655" y="6201"/>
                      </a:cubicBezTo>
                      <a:cubicBezTo>
                        <a:pt x="679" y="6225"/>
                        <a:pt x="703" y="6237"/>
                        <a:pt x="739" y="6249"/>
                      </a:cubicBezTo>
                      <a:cubicBezTo>
                        <a:pt x="739" y="6261"/>
                        <a:pt x="739" y="6261"/>
                        <a:pt x="751" y="6261"/>
                      </a:cubicBezTo>
                      <a:cubicBezTo>
                        <a:pt x="774" y="6273"/>
                        <a:pt x="798" y="6285"/>
                        <a:pt x="822" y="6297"/>
                      </a:cubicBezTo>
                      <a:lnTo>
                        <a:pt x="834" y="6309"/>
                      </a:lnTo>
                      <a:cubicBezTo>
                        <a:pt x="858" y="6320"/>
                        <a:pt x="893" y="6332"/>
                        <a:pt x="917" y="6344"/>
                      </a:cubicBezTo>
                      <a:cubicBezTo>
                        <a:pt x="941" y="6344"/>
                        <a:pt x="953" y="6356"/>
                        <a:pt x="965" y="6356"/>
                      </a:cubicBezTo>
                      <a:cubicBezTo>
                        <a:pt x="977" y="5392"/>
                        <a:pt x="1655" y="4237"/>
                        <a:pt x="2477" y="3761"/>
                      </a:cubicBezTo>
                      <a:cubicBezTo>
                        <a:pt x="2724" y="3618"/>
                        <a:pt x="2956" y="3551"/>
                        <a:pt x="3162" y="3551"/>
                      </a:cubicBezTo>
                      <a:cubicBezTo>
                        <a:pt x="3662" y="3551"/>
                        <a:pt x="4004" y="3947"/>
                        <a:pt x="4013" y="4630"/>
                      </a:cubicBezTo>
                      <a:cubicBezTo>
                        <a:pt x="4005" y="4630"/>
                        <a:pt x="3997" y="4645"/>
                        <a:pt x="3979" y="4676"/>
                      </a:cubicBezTo>
                      <a:lnTo>
                        <a:pt x="3979" y="4676"/>
                      </a:lnTo>
                      <a:cubicBezTo>
                        <a:pt x="3986" y="4668"/>
                        <a:pt x="3994" y="4661"/>
                        <a:pt x="4001" y="4654"/>
                      </a:cubicBezTo>
                      <a:cubicBezTo>
                        <a:pt x="4037" y="4594"/>
                        <a:pt x="4061" y="4558"/>
                        <a:pt x="4084" y="4523"/>
                      </a:cubicBezTo>
                      <a:cubicBezTo>
                        <a:pt x="4096" y="4511"/>
                        <a:pt x="4096" y="4511"/>
                        <a:pt x="4096" y="4499"/>
                      </a:cubicBezTo>
                      <a:cubicBezTo>
                        <a:pt x="4132" y="4463"/>
                        <a:pt x="4156" y="4415"/>
                        <a:pt x="4180" y="4380"/>
                      </a:cubicBezTo>
                      <a:cubicBezTo>
                        <a:pt x="4180" y="4368"/>
                        <a:pt x="4192" y="4356"/>
                        <a:pt x="4192" y="4344"/>
                      </a:cubicBezTo>
                      <a:cubicBezTo>
                        <a:pt x="4215" y="4308"/>
                        <a:pt x="4251" y="4261"/>
                        <a:pt x="4275" y="4225"/>
                      </a:cubicBezTo>
                      <a:cubicBezTo>
                        <a:pt x="4299" y="4177"/>
                        <a:pt x="4322" y="4130"/>
                        <a:pt x="4346" y="4082"/>
                      </a:cubicBezTo>
                      <a:cubicBezTo>
                        <a:pt x="4346" y="4082"/>
                        <a:pt x="4358" y="4070"/>
                        <a:pt x="4358" y="4058"/>
                      </a:cubicBezTo>
                      <a:cubicBezTo>
                        <a:pt x="4382" y="4023"/>
                        <a:pt x="4406" y="3975"/>
                        <a:pt x="4430" y="3927"/>
                      </a:cubicBezTo>
                      <a:cubicBezTo>
                        <a:pt x="4430" y="3927"/>
                        <a:pt x="4442" y="3915"/>
                        <a:pt x="4442" y="3903"/>
                      </a:cubicBezTo>
                      <a:cubicBezTo>
                        <a:pt x="4465" y="3868"/>
                        <a:pt x="4477" y="3820"/>
                        <a:pt x="4501" y="3784"/>
                      </a:cubicBezTo>
                      <a:cubicBezTo>
                        <a:pt x="4525" y="3725"/>
                        <a:pt x="4549" y="3677"/>
                        <a:pt x="4573" y="3630"/>
                      </a:cubicBezTo>
                      <a:cubicBezTo>
                        <a:pt x="4573" y="3618"/>
                        <a:pt x="4573" y="3618"/>
                        <a:pt x="4584" y="3606"/>
                      </a:cubicBezTo>
                      <a:cubicBezTo>
                        <a:pt x="4596" y="3558"/>
                        <a:pt x="4620" y="3511"/>
                        <a:pt x="4644" y="3475"/>
                      </a:cubicBezTo>
                      <a:cubicBezTo>
                        <a:pt x="4656" y="3415"/>
                        <a:pt x="4680" y="3368"/>
                        <a:pt x="4692" y="3320"/>
                      </a:cubicBezTo>
                      <a:cubicBezTo>
                        <a:pt x="4692" y="3320"/>
                        <a:pt x="4703" y="3308"/>
                        <a:pt x="4703" y="3308"/>
                      </a:cubicBezTo>
                      <a:cubicBezTo>
                        <a:pt x="4715" y="3261"/>
                        <a:pt x="4739" y="3213"/>
                        <a:pt x="4751" y="3165"/>
                      </a:cubicBezTo>
                      <a:cubicBezTo>
                        <a:pt x="4751" y="3153"/>
                        <a:pt x="4751" y="3153"/>
                        <a:pt x="4763" y="3141"/>
                      </a:cubicBezTo>
                      <a:cubicBezTo>
                        <a:pt x="4787" y="3046"/>
                        <a:pt x="4823" y="2951"/>
                        <a:pt x="4846" y="2856"/>
                      </a:cubicBezTo>
                      <a:cubicBezTo>
                        <a:pt x="4846" y="2844"/>
                        <a:pt x="4846" y="2844"/>
                        <a:pt x="4846" y="2832"/>
                      </a:cubicBezTo>
                      <a:cubicBezTo>
                        <a:pt x="4858" y="2784"/>
                        <a:pt x="4870" y="2737"/>
                        <a:pt x="4882" y="2689"/>
                      </a:cubicBezTo>
                      <a:cubicBezTo>
                        <a:pt x="4882" y="2689"/>
                        <a:pt x="4894" y="2677"/>
                        <a:pt x="4894" y="2665"/>
                      </a:cubicBezTo>
                      <a:cubicBezTo>
                        <a:pt x="4906" y="2630"/>
                        <a:pt x="4906" y="2582"/>
                        <a:pt x="4918" y="2546"/>
                      </a:cubicBezTo>
                      <a:cubicBezTo>
                        <a:pt x="4930" y="2487"/>
                        <a:pt x="4942" y="2439"/>
                        <a:pt x="4942" y="2391"/>
                      </a:cubicBezTo>
                      <a:cubicBezTo>
                        <a:pt x="4942" y="2379"/>
                        <a:pt x="4954" y="2368"/>
                        <a:pt x="4954" y="2356"/>
                      </a:cubicBezTo>
                      <a:cubicBezTo>
                        <a:pt x="4954" y="2320"/>
                        <a:pt x="4965" y="2272"/>
                        <a:pt x="4965" y="2225"/>
                      </a:cubicBezTo>
                      <a:cubicBezTo>
                        <a:pt x="4977" y="2165"/>
                        <a:pt x="4977" y="2129"/>
                        <a:pt x="4989" y="2082"/>
                      </a:cubicBezTo>
                      <a:cubicBezTo>
                        <a:pt x="4989" y="2082"/>
                        <a:pt x="4989" y="2070"/>
                        <a:pt x="4989" y="2058"/>
                      </a:cubicBezTo>
                      <a:cubicBezTo>
                        <a:pt x="4989" y="2022"/>
                        <a:pt x="4989" y="1975"/>
                        <a:pt x="4989" y="1927"/>
                      </a:cubicBezTo>
                      <a:cubicBezTo>
                        <a:pt x="4989" y="1915"/>
                        <a:pt x="4989" y="1915"/>
                        <a:pt x="4989" y="1903"/>
                      </a:cubicBezTo>
                      <a:cubicBezTo>
                        <a:pt x="5001" y="1856"/>
                        <a:pt x="5001" y="1808"/>
                        <a:pt x="5001" y="1772"/>
                      </a:cubicBezTo>
                      <a:cubicBezTo>
                        <a:pt x="5001" y="1617"/>
                        <a:pt x="4989" y="1475"/>
                        <a:pt x="4965" y="1344"/>
                      </a:cubicBezTo>
                      <a:cubicBezTo>
                        <a:pt x="4930" y="1129"/>
                        <a:pt x="4882" y="939"/>
                        <a:pt x="4799" y="760"/>
                      </a:cubicBezTo>
                      <a:cubicBezTo>
                        <a:pt x="4787" y="736"/>
                        <a:pt x="4763" y="701"/>
                        <a:pt x="4751" y="665"/>
                      </a:cubicBezTo>
                      <a:cubicBezTo>
                        <a:pt x="4511" y="234"/>
                        <a:pt x="4112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15;p42">
                  <a:extLst>
                    <a:ext uri="{FF2B5EF4-FFF2-40B4-BE49-F238E27FC236}">
                      <a16:creationId xmlns:a16="http://schemas.microsoft.com/office/drawing/2014/main" id="{77CAF9FC-63BE-6374-56CE-527511DFAAE5}"/>
                    </a:ext>
                  </a:extLst>
                </p:cNvPr>
                <p:cNvSpPr/>
                <p:nvPr/>
              </p:nvSpPr>
              <p:spPr>
                <a:xfrm>
                  <a:off x="5423231" y="2119183"/>
                  <a:ext cx="121820" cy="15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381" extrusionOk="0">
                      <a:moveTo>
                        <a:pt x="1347" y="0"/>
                      </a:moveTo>
                      <a:cubicBezTo>
                        <a:pt x="1221" y="0"/>
                        <a:pt x="1079" y="41"/>
                        <a:pt x="929" y="128"/>
                      </a:cubicBezTo>
                      <a:cubicBezTo>
                        <a:pt x="417" y="414"/>
                        <a:pt x="1" y="1140"/>
                        <a:pt x="1" y="1724"/>
                      </a:cubicBezTo>
                      <a:cubicBezTo>
                        <a:pt x="1" y="2140"/>
                        <a:pt x="213" y="2380"/>
                        <a:pt x="520" y="2380"/>
                      </a:cubicBezTo>
                      <a:cubicBezTo>
                        <a:pt x="644" y="2380"/>
                        <a:pt x="782" y="2342"/>
                        <a:pt x="929" y="2260"/>
                      </a:cubicBezTo>
                      <a:cubicBezTo>
                        <a:pt x="1441" y="1962"/>
                        <a:pt x="1858" y="1236"/>
                        <a:pt x="1858" y="652"/>
                      </a:cubicBezTo>
                      <a:cubicBezTo>
                        <a:pt x="1858" y="240"/>
                        <a:pt x="1650" y="0"/>
                        <a:pt x="1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16;p42">
                  <a:extLst>
                    <a:ext uri="{FF2B5EF4-FFF2-40B4-BE49-F238E27FC236}">
                      <a16:creationId xmlns:a16="http://schemas.microsoft.com/office/drawing/2014/main" id="{16F0F3E8-594B-EEC6-FAA7-4FE4A1A12924}"/>
                    </a:ext>
                  </a:extLst>
                </p:cNvPr>
                <p:cNvSpPr/>
                <p:nvPr/>
              </p:nvSpPr>
              <p:spPr>
                <a:xfrm>
                  <a:off x="5015744" y="2532047"/>
                  <a:ext cx="922762" cy="66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1" extrusionOk="0">
                      <a:moveTo>
                        <a:pt x="13871" y="0"/>
                      </a:moveTo>
                      <a:cubicBezTo>
                        <a:pt x="13825" y="0"/>
                        <a:pt x="13772" y="15"/>
                        <a:pt x="13717" y="46"/>
                      </a:cubicBezTo>
                      <a:lnTo>
                        <a:pt x="346" y="7762"/>
                      </a:lnTo>
                      <a:cubicBezTo>
                        <a:pt x="155" y="7869"/>
                        <a:pt x="1" y="8143"/>
                        <a:pt x="1" y="8369"/>
                      </a:cubicBezTo>
                      <a:lnTo>
                        <a:pt x="1" y="9822"/>
                      </a:lnTo>
                      <a:cubicBezTo>
                        <a:pt x="1" y="9982"/>
                        <a:pt x="78" y="10070"/>
                        <a:pt x="195" y="10070"/>
                      </a:cubicBezTo>
                      <a:cubicBezTo>
                        <a:pt x="244" y="10070"/>
                        <a:pt x="299" y="10055"/>
                        <a:pt x="358" y="10024"/>
                      </a:cubicBezTo>
                      <a:lnTo>
                        <a:pt x="13717" y="2309"/>
                      </a:lnTo>
                      <a:cubicBezTo>
                        <a:pt x="13919" y="2190"/>
                        <a:pt x="14074" y="1928"/>
                        <a:pt x="14074" y="1701"/>
                      </a:cubicBezTo>
                      <a:lnTo>
                        <a:pt x="14062" y="249"/>
                      </a:lnTo>
                      <a:cubicBezTo>
                        <a:pt x="14062" y="89"/>
                        <a:pt x="13984" y="0"/>
                        <a:pt x="13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17;p42">
                  <a:extLst>
                    <a:ext uri="{FF2B5EF4-FFF2-40B4-BE49-F238E27FC236}">
                      <a16:creationId xmlns:a16="http://schemas.microsoft.com/office/drawing/2014/main" id="{5114635E-7C2E-2094-9A90-5DEDC6C25AB8}"/>
                    </a:ext>
                  </a:extLst>
                </p:cNvPr>
                <p:cNvSpPr/>
                <p:nvPr/>
              </p:nvSpPr>
              <p:spPr>
                <a:xfrm>
                  <a:off x="5587144" y="4335216"/>
                  <a:ext cx="644897" cy="38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6" h="5847" extrusionOk="0">
                      <a:moveTo>
                        <a:pt x="4918" y="0"/>
                      </a:moveTo>
                      <a:cubicBezTo>
                        <a:pt x="2204" y="0"/>
                        <a:pt x="1" y="1310"/>
                        <a:pt x="1" y="2929"/>
                      </a:cubicBezTo>
                      <a:cubicBezTo>
                        <a:pt x="1" y="4537"/>
                        <a:pt x="2204" y="5846"/>
                        <a:pt x="4918" y="5846"/>
                      </a:cubicBezTo>
                      <a:cubicBezTo>
                        <a:pt x="7633" y="5846"/>
                        <a:pt x="9835" y="4537"/>
                        <a:pt x="9835" y="2929"/>
                      </a:cubicBezTo>
                      <a:cubicBezTo>
                        <a:pt x="9835" y="1310"/>
                        <a:pt x="7633" y="0"/>
                        <a:pt x="49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18;p42">
                  <a:extLst>
                    <a:ext uri="{FF2B5EF4-FFF2-40B4-BE49-F238E27FC236}">
                      <a16:creationId xmlns:a16="http://schemas.microsoft.com/office/drawing/2014/main" id="{E24C966E-4842-5C81-BB4F-06A128C9A329}"/>
                    </a:ext>
                  </a:extLst>
                </p:cNvPr>
                <p:cNvSpPr/>
                <p:nvPr/>
              </p:nvSpPr>
              <p:spPr>
                <a:xfrm>
                  <a:off x="5946243" y="3965364"/>
                  <a:ext cx="126540" cy="563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8595" extrusionOk="0">
                      <a:moveTo>
                        <a:pt x="551" y="0"/>
                      </a:moveTo>
                      <a:cubicBezTo>
                        <a:pt x="182" y="0"/>
                        <a:pt x="1" y="164"/>
                        <a:pt x="1" y="164"/>
                      </a:cubicBezTo>
                      <a:cubicBezTo>
                        <a:pt x="1" y="164"/>
                        <a:pt x="191" y="3141"/>
                        <a:pt x="251" y="3796"/>
                      </a:cubicBezTo>
                      <a:cubicBezTo>
                        <a:pt x="310" y="4463"/>
                        <a:pt x="584" y="8558"/>
                        <a:pt x="584" y="8558"/>
                      </a:cubicBezTo>
                      <a:cubicBezTo>
                        <a:pt x="636" y="8584"/>
                        <a:pt x="687" y="8594"/>
                        <a:pt x="734" y="8594"/>
                      </a:cubicBezTo>
                      <a:cubicBezTo>
                        <a:pt x="880" y="8594"/>
                        <a:pt x="989" y="8499"/>
                        <a:pt x="989" y="8499"/>
                      </a:cubicBezTo>
                      <a:cubicBezTo>
                        <a:pt x="989" y="8499"/>
                        <a:pt x="1156" y="7070"/>
                        <a:pt x="1215" y="6415"/>
                      </a:cubicBezTo>
                      <a:cubicBezTo>
                        <a:pt x="1275" y="5748"/>
                        <a:pt x="1322" y="3832"/>
                        <a:pt x="1322" y="3832"/>
                      </a:cubicBezTo>
                      <a:cubicBezTo>
                        <a:pt x="1596" y="2677"/>
                        <a:pt x="1930" y="581"/>
                        <a:pt x="1930" y="581"/>
                      </a:cubicBezTo>
                      <a:cubicBezTo>
                        <a:pt x="1328" y="123"/>
                        <a:pt x="869" y="0"/>
                        <a:pt x="551" y="0"/>
                      </a:cubicBezTo>
                      <a:close/>
                    </a:path>
                  </a:pathLst>
                </a:custGeom>
                <a:solidFill>
                  <a:srgbClr val="F5B6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19;p42">
                  <a:extLst>
                    <a:ext uri="{FF2B5EF4-FFF2-40B4-BE49-F238E27FC236}">
                      <a16:creationId xmlns:a16="http://schemas.microsoft.com/office/drawing/2014/main" id="{1509A85C-84C4-C857-D591-CFF95E2F4731}"/>
                    </a:ext>
                  </a:extLst>
                </p:cNvPr>
                <p:cNvSpPr/>
                <p:nvPr/>
              </p:nvSpPr>
              <p:spPr>
                <a:xfrm>
                  <a:off x="5822129" y="3912125"/>
                  <a:ext cx="115591" cy="56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8585" extrusionOk="0">
                      <a:moveTo>
                        <a:pt x="477" y="1"/>
                      </a:moveTo>
                      <a:cubicBezTo>
                        <a:pt x="139" y="1"/>
                        <a:pt x="1" y="179"/>
                        <a:pt x="1" y="179"/>
                      </a:cubicBezTo>
                      <a:cubicBezTo>
                        <a:pt x="1" y="179"/>
                        <a:pt x="25" y="3131"/>
                        <a:pt x="84" y="3786"/>
                      </a:cubicBezTo>
                      <a:cubicBezTo>
                        <a:pt x="132" y="4453"/>
                        <a:pt x="417" y="8549"/>
                        <a:pt x="417" y="8549"/>
                      </a:cubicBezTo>
                      <a:cubicBezTo>
                        <a:pt x="470" y="8575"/>
                        <a:pt x="520" y="8585"/>
                        <a:pt x="567" y="8585"/>
                      </a:cubicBezTo>
                      <a:cubicBezTo>
                        <a:pt x="713" y="8585"/>
                        <a:pt x="822" y="8489"/>
                        <a:pt x="822" y="8489"/>
                      </a:cubicBezTo>
                      <a:cubicBezTo>
                        <a:pt x="822" y="8489"/>
                        <a:pt x="989" y="7060"/>
                        <a:pt x="1048" y="6406"/>
                      </a:cubicBezTo>
                      <a:cubicBezTo>
                        <a:pt x="1096" y="5739"/>
                        <a:pt x="1156" y="3810"/>
                        <a:pt x="1156" y="3810"/>
                      </a:cubicBezTo>
                      <a:cubicBezTo>
                        <a:pt x="1429" y="2655"/>
                        <a:pt x="1763" y="572"/>
                        <a:pt x="1763" y="572"/>
                      </a:cubicBezTo>
                      <a:cubicBezTo>
                        <a:pt x="1174" y="123"/>
                        <a:pt x="757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F5B6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20;p42">
                  <a:extLst>
                    <a:ext uri="{FF2B5EF4-FFF2-40B4-BE49-F238E27FC236}">
                      <a16:creationId xmlns:a16="http://schemas.microsoft.com/office/drawing/2014/main" id="{7F3614E7-1C02-8326-6F5E-0D73DFF4D28D}"/>
                    </a:ext>
                  </a:extLst>
                </p:cNvPr>
                <p:cNvSpPr/>
                <p:nvPr/>
              </p:nvSpPr>
              <p:spPr>
                <a:xfrm>
                  <a:off x="5816687" y="3772603"/>
                  <a:ext cx="280290" cy="389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5944" extrusionOk="0">
                      <a:moveTo>
                        <a:pt x="953" y="0"/>
                      </a:moveTo>
                      <a:cubicBezTo>
                        <a:pt x="609" y="0"/>
                        <a:pt x="347" y="92"/>
                        <a:pt x="274" y="342"/>
                      </a:cubicBezTo>
                      <a:cubicBezTo>
                        <a:pt x="0" y="1271"/>
                        <a:pt x="60" y="4902"/>
                        <a:pt x="60" y="4902"/>
                      </a:cubicBezTo>
                      <a:cubicBezTo>
                        <a:pt x="60" y="4902"/>
                        <a:pt x="84" y="5140"/>
                        <a:pt x="1298" y="5617"/>
                      </a:cubicBezTo>
                      <a:cubicBezTo>
                        <a:pt x="1998" y="5887"/>
                        <a:pt x="2638" y="5943"/>
                        <a:pt x="3050" y="5943"/>
                      </a:cubicBezTo>
                      <a:cubicBezTo>
                        <a:pt x="3346" y="5943"/>
                        <a:pt x="3525" y="5914"/>
                        <a:pt x="3525" y="5914"/>
                      </a:cubicBezTo>
                      <a:cubicBezTo>
                        <a:pt x="3525" y="5914"/>
                        <a:pt x="3798" y="4855"/>
                        <a:pt x="3822" y="4438"/>
                      </a:cubicBezTo>
                      <a:cubicBezTo>
                        <a:pt x="4275" y="1545"/>
                        <a:pt x="3489" y="699"/>
                        <a:pt x="3489" y="699"/>
                      </a:cubicBezTo>
                      <a:cubicBezTo>
                        <a:pt x="3489" y="699"/>
                        <a:pt x="1904" y="0"/>
                        <a:pt x="9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21;p42">
                  <a:extLst>
                    <a:ext uri="{FF2B5EF4-FFF2-40B4-BE49-F238E27FC236}">
                      <a16:creationId xmlns:a16="http://schemas.microsoft.com/office/drawing/2014/main" id="{FD1A3F76-7F1E-7B73-8ED2-540F3C13A3D7}"/>
                    </a:ext>
                  </a:extLst>
                </p:cNvPr>
                <p:cNvSpPr/>
                <p:nvPr/>
              </p:nvSpPr>
              <p:spPr>
                <a:xfrm>
                  <a:off x="5789346" y="4460118"/>
                  <a:ext cx="92971" cy="7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70" extrusionOk="0">
                      <a:moveTo>
                        <a:pt x="894" y="0"/>
                      </a:moveTo>
                      <a:cubicBezTo>
                        <a:pt x="894" y="0"/>
                        <a:pt x="929" y="203"/>
                        <a:pt x="703" y="369"/>
                      </a:cubicBezTo>
                      <a:cubicBezTo>
                        <a:pt x="489" y="536"/>
                        <a:pt x="72" y="834"/>
                        <a:pt x="1" y="1012"/>
                      </a:cubicBezTo>
                      <a:cubicBezTo>
                        <a:pt x="1" y="1053"/>
                        <a:pt x="43" y="1070"/>
                        <a:pt x="110" y="1070"/>
                      </a:cubicBezTo>
                      <a:cubicBezTo>
                        <a:pt x="277" y="1070"/>
                        <a:pt x="593" y="966"/>
                        <a:pt x="763" y="881"/>
                      </a:cubicBezTo>
                      <a:cubicBezTo>
                        <a:pt x="989" y="750"/>
                        <a:pt x="1215" y="465"/>
                        <a:pt x="1215" y="465"/>
                      </a:cubicBezTo>
                      <a:lnTo>
                        <a:pt x="1215" y="465"/>
                      </a:lnTo>
                      <a:lnTo>
                        <a:pt x="1203" y="584"/>
                      </a:lnTo>
                      <a:cubicBezTo>
                        <a:pt x="1203" y="584"/>
                        <a:pt x="1287" y="584"/>
                        <a:pt x="1358" y="524"/>
                      </a:cubicBezTo>
                      <a:cubicBezTo>
                        <a:pt x="1417" y="453"/>
                        <a:pt x="1334" y="24"/>
                        <a:pt x="1334" y="24"/>
                      </a:cubicBezTo>
                      <a:lnTo>
                        <a:pt x="8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22;p42">
                  <a:extLst>
                    <a:ext uri="{FF2B5EF4-FFF2-40B4-BE49-F238E27FC236}">
                      <a16:creationId xmlns:a16="http://schemas.microsoft.com/office/drawing/2014/main" id="{FE01E0B4-C77E-115C-92EA-7AA086FF6B7A}"/>
                    </a:ext>
                  </a:extLst>
                </p:cNvPr>
                <p:cNvSpPr/>
                <p:nvPr/>
              </p:nvSpPr>
              <p:spPr>
                <a:xfrm>
                  <a:off x="5925197" y="4521749"/>
                  <a:ext cx="92971" cy="70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77" extrusionOk="0">
                      <a:moveTo>
                        <a:pt x="893" y="1"/>
                      </a:moveTo>
                      <a:lnTo>
                        <a:pt x="893" y="1"/>
                      </a:lnTo>
                      <a:cubicBezTo>
                        <a:pt x="893" y="1"/>
                        <a:pt x="917" y="215"/>
                        <a:pt x="703" y="382"/>
                      </a:cubicBezTo>
                      <a:cubicBezTo>
                        <a:pt x="477" y="537"/>
                        <a:pt x="60" y="846"/>
                        <a:pt x="0" y="1025"/>
                      </a:cubicBezTo>
                      <a:cubicBezTo>
                        <a:pt x="0" y="1061"/>
                        <a:pt x="40" y="1077"/>
                        <a:pt x="104" y="1077"/>
                      </a:cubicBezTo>
                      <a:cubicBezTo>
                        <a:pt x="266" y="1077"/>
                        <a:pt x="579" y="976"/>
                        <a:pt x="750" y="882"/>
                      </a:cubicBezTo>
                      <a:cubicBezTo>
                        <a:pt x="988" y="763"/>
                        <a:pt x="1203" y="477"/>
                        <a:pt x="1203" y="477"/>
                      </a:cubicBezTo>
                      <a:lnTo>
                        <a:pt x="1203" y="477"/>
                      </a:lnTo>
                      <a:lnTo>
                        <a:pt x="1191" y="596"/>
                      </a:lnTo>
                      <a:cubicBezTo>
                        <a:pt x="1191" y="596"/>
                        <a:pt x="1274" y="596"/>
                        <a:pt x="1346" y="525"/>
                      </a:cubicBezTo>
                      <a:cubicBezTo>
                        <a:pt x="1417" y="453"/>
                        <a:pt x="1334" y="37"/>
                        <a:pt x="1334" y="37"/>
                      </a:cubicBezTo>
                      <a:lnTo>
                        <a:pt x="89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23;p42">
                  <a:extLst>
                    <a:ext uri="{FF2B5EF4-FFF2-40B4-BE49-F238E27FC236}">
                      <a16:creationId xmlns:a16="http://schemas.microsoft.com/office/drawing/2014/main" id="{2C91188F-A1D8-E977-9F73-4DBEC05102E5}"/>
                    </a:ext>
                  </a:extLst>
                </p:cNvPr>
                <p:cNvSpPr/>
                <p:nvPr/>
              </p:nvSpPr>
              <p:spPr>
                <a:xfrm>
                  <a:off x="5508334" y="3459989"/>
                  <a:ext cx="417059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1" h="3956" extrusionOk="0">
                      <a:moveTo>
                        <a:pt x="5267" y="1"/>
                      </a:moveTo>
                      <a:cubicBezTo>
                        <a:pt x="5254" y="1"/>
                        <a:pt x="5241" y="1"/>
                        <a:pt x="5227" y="2"/>
                      </a:cubicBezTo>
                      <a:cubicBezTo>
                        <a:pt x="5227" y="2"/>
                        <a:pt x="4513" y="110"/>
                        <a:pt x="4049" y="1669"/>
                      </a:cubicBezTo>
                      <a:cubicBezTo>
                        <a:pt x="3775" y="2693"/>
                        <a:pt x="3370" y="2777"/>
                        <a:pt x="2906" y="2872"/>
                      </a:cubicBezTo>
                      <a:cubicBezTo>
                        <a:pt x="2751" y="2904"/>
                        <a:pt x="2432" y="2914"/>
                        <a:pt x="2070" y="2914"/>
                      </a:cubicBezTo>
                      <a:cubicBezTo>
                        <a:pt x="1346" y="2914"/>
                        <a:pt x="449" y="2872"/>
                        <a:pt x="346" y="2872"/>
                      </a:cubicBezTo>
                      <a:cubicBezTo>
                        <a:pt x="191" y="2872"/>
                        <a:pt x="0" y="3217"/>
                        <a:pt x="215" y="3467"/>
                      </a:cubicBezTo>
                      <a:cubicBezTo>
                        <a:pt x="441" y="3705"/>
                        <a:pt x="3132" y="3955"/>
                        <a:pt x="3656" y="3955"/>
                      </a:cubicBezTo>
                      <a:cubicBezTo>
                        <a:pt x="4179" y="3955"/>
                        <a:pt x="5382" y="2967"/>
                        <a:pt x="5882" y="2169"/>
                      </a:cubicBezTo>
                      <a:cubicBezTo>
                        <a:pt x="6360" y="1376"/>
                        <a:pt x="5902" y="1"/>
                        <a:pt x="5267" y="1"/>
                      </a:cubicBezTo>
                      <a:close/>
                    </a:path>
                  </a:pathLst>
                </a:custGeom>
                <a:solidFill>
                  <a:srgbClr val="378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24;p42">
                  <a:extLst>
                    <a:ext uri="{FF2B5EF4-FFF2-40B4-BE49-F238E27FC236}">
                      <a16:creationId xmlns:a16="http://schemas.microsoft.com/office/drawing/2014/main" id="{2AF98C8B-E107-2925-A49A-7DFA6CD426A5}"/>
                    </a:ext>
                  </a:extLst>
                </p:cNvPr>
                <p:cNvSpPr/>
                <p:nvPr/>
              </p:nvSpPr>
              <p:spPr>
                <a:xfrm>
                  <a:off x="5826849" y="3176616"/>
                  <a:ext cx="504326" cy="60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153" extrusionOk="0">
                      <a:moveTo>
                        <a:pt x="1779" y="1"/>
                      </a:moveTo>
                      <a:cubicBezTo>
                        <a:pt x="1373" y="1"/>
                        <a:pt x="998" y="128"/>
                        <a:pt x="715" y="455"/>
                      </a:cubicBezTo>
                      <a:cubicBezTo>
                        <a:pt x="715" y="455"/>
                        <a:pt x="0" y="1372"/>
                        <a:pt x="155" y="2384"/>
                      </a:cubicBezTo>
                      <a:cubicBezTo>
                        <a:pt x="310" y="3408"/>
                        <a:pt x="1203" y="3360"/>
                        <a:pt x="1357" y="3920"/>
                      </a:cubicBezTo>
                      <a:cubicBezTo>
                        <a:pt x="1512" y="4479"/>
                        <a:pt x="929" y="5277"/>
                        <a:pt x="1738" y="5801"/>
                      </a:cubicBezTo>
                      <a:cubicBezTo>
                        <a:pt x="2536" y="6337"/>
                        <a:pt x="2905" y="6206"/>
                        <a:pt x="3120" y="7325"/>
                      </a:cubicBezTo>
                      <a:cubicBezTo>
                        <a:pt x="3346" y="8432"/>
                        <a:pt x="4120" y="9027"/>
                        <a:pt x="5441" y="9146"/>
                      </a:cubicBezTo>
                      <a:cubicBezTo>
                        <a:pt x="5488" y="9151"/>
                        <a:pt x="5535" y="9153"/>
                        <a:pt x="5581" y="9153"/>
                      </a:cubicBezTo>
                      <a:cubicBezTo>
                        <a:pt x="6839" y="9153"/>
                        <a:pt x="7691" y="7617"/>
                        <a:pt x="7358" y="6491"/>
                      </a:cubicBezTo>
                      <a:cubicBezTo>
                        <a:pt x="7025" y="5313"/>
                        <a:pt x="5846" y="5682"/>
                        <a:pt x="5596" y="4717"/>
                      </a:cubicBezTo>
                      <a:cubicBezTo>
                        <a:pt x="5346" y="3765"/>
                        <a:pt x="5441" y="3003"/>
                        <a:pt x="4608" y="2634"/>
                      </a:cubicBezTo>
                      <a:cubicBezTo>
                        <a:pt x="3774" y="2265"/>
                        <a:pt x="4084" y="860"/>
                        <a:pt x="3251" y="419"/>
                      </a:cubicBezTo>
                      <a:cubicBezTo>
                        <a:pt x="2785" y="180"/>
                        <a:pt x="2261" y="1"/>
                        <a:pt x="1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25;p42">
                  <a:extLst>
                    <a:ext uri="{FF2B5EF4-FFF2-40B4-BE49-F238E27FC236}">
                      <a16:creationId xmlns:a16="http://schemas.microsoft.com/office/drawing/2014/main" id="{597A51FB-8386-8FBC-65CB-3D44FC07BA1C}"/>
                    </a:ext>
                  </a:extLst>
                </p:cNvPr>
                <p:cNvSpPr/>
                <p:nvPr/>
              </p:nvSpPr>
              <p:spPr>
                <a:xfrm>
                  <a:off x="5808098" y="3439204"/>
                  <a:ext cx="320875" cy="46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4" h="7075" extrusionOk="0">
                      <a:moveTo>
                        <a:pt x="2460" y="0"/>
                      </a:moveTo>
                      <a:cubicBezTo>
                        <a:pt x="1253" y="0"/>
                        <a:pt x="810" y="296"/>
                        <a:pt x="810" y="296"/>
                      </a:cubicBezTo>
                      <a:cubicBezTo>
                        <a:pt x="810" y="296"/>
                        <a:pt x="298" y="450"/>
                        <a:pt x="250" y="605"/>
                      </a:cubicBezTo>
                      <a:cubicBezTo>
                        <a:pt x="60" y="1319"/>
                        <a:pt x="0" y="2391"/>
                        <a:pt x="48" y="2820"/>
                      </a:cubicBezTo>
                      <a:cubicBezTo>
                        <a:pt x="108" y="3248"/>
                        <a:pt x="358" y="4534"/>
                        <a:pt x="322" y="5487"/>
                      </a:cubicBezTo>
                      <a:cubicBezTo>
                        <a:pt x="298" y="6427"/>
                        <a:pt x="1048" y="6844"/>
                        <a:pt x="1858" y="6999"/>
                      </a:cubicBezTo>
                      <a:cubicBezTo>
                        <a:pt x="2111" y="7047"/>
                        <a:pt x="2398" y="7075"/>
                        <a:pt x="2678" y="7075"/>
                      </a:cubicBezTo>
                      <a:cubicBezTo>
                        <a:pt x="3293" y="7075"/>
                        <a:pt x="3868" y="6942"/>
                        <a:pt x="3941" y="6606"/>
                      </a:cubicBezTo>
                      <a:cubicBezTo>
                        <a:pt x="4060" y="6130"/>
                        <a:pt x="3537" y="4475"/>
                        <a:pt x="4394" y="3510"/>
                      </a:cubicBezTo>
                      <a:cubicBezTo>
                        <a:pt x="4894" y="2963"/>
                        <a:pt x="4680" y="1831"/>
                        <a:pt x="4537" y="1462"/>
                      </a:cubicBezTo>
                      <a:cubicBezTo>
                        <a:pt x="4382" y="1093"/>
                        <a:pt x="2846" y="10"/>
                        <a:pt x="2846" y="10"/>
                      </a:cubicBezTo>
                      <a:cubicBezTo>
                        <a:pt x="2710" y="3"/>
                        <a:pt x="2581" y="0"/>
                        <a:pt x="24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26;p42">
                  <a:extLst>
                    <a:ext uri="{FF2B5EF4-FFF2-40B4-BE49-F238E27FC236}">
                      <a16:creationId xmlns:a16="http://schemas.microsoft.com/office/drawing/2014/main" id="{5018C970-EDED-2897-CB32-F825AB09CE7B}"/>
                    </a:ext>
                  </a:extLst>
                </p:cNvPr>
                <p:cNvSpPr/>
                <p:nvPr/>
              </p:nvSpPr>
              <p:spPr>
                <a:xfrm>
                  <a:off x="5901790" y="3378950"/>
                  <a:ext cx="98413" cy="10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596" extrusionOk="0">
                      <a:moveTo>
                        <a:pt x="1500" y="0"/>
                      </a:moveTo>
                      <a:lnTo>
                        <a:pt x="95" y="714"/>
                      </a:lnTo>
                      <a:cubicBezTo>
                        <a:pt x="95" y="714"/>
                        <a:pt x="95" y="738"/>
                        <a:pt x="95" y="762"/>
                      </a:cubicBezTo>
                      <a:cubicBezTo>
                        <a:pt x="72" y="881"/>
                        <a:pt x="12" y="1167"/>
                        <a:pt x="12" y="1286"/>
                      </a:cubicBezTo>
                      <a:cubicBezTo>
                        <a:pt x="0" y="1405"/>
                        <a:pt x="131" y="1596"/>
                        <a:pt x="441" y="1596"/>
                      </a:cubicBezTo>
                      <a:cubicBezTo>
                        <a:pt x="750" y="1584"/>
                        <a:pt x="1274" y="1453"/>
                        <a:pt x="1453" y="1084"/>
                      </a:cubicBezTo>
                      <a:cubicBezTo>
                        <a:pt x="1429" y="1024"/>
                        <a:pt x="1453" y="333"/>
                        <a:pt x="1500" y="0"/>
                      </a:cubicBezTo>
                      <a:close/>
                    </a:path>
                  </a:pathLst>
                </a:custGeom>
                <a:solidFill>
                  <a:srgbClr val="FF7C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27;p42">
                  <a:extLst>
                    <a:ext uri="{FF2B5EF4-FFF2-40B4-BE49-F238E27FC236}">
                      <a16:creationId xmlns:a16="http://schemas.microsoft.com/office/drawing/2014/main" id="{C3E29CFA-1532-ECAE-523A-26240016300F}"/>
                    </a:ext>
                  </a:extLst>
                </p:cNvPr>
                <p:cNvSpPr/>
                <p:nvPr/>
              </p:nvSpPr>
              <p:spPr>
                <a:xfrm>
                  <a:off x="5840880" y="3209530"/>
                  <a:ext cx="226462" cy="23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640" extrusionOk="0">
                      <a:moveTo>
                        <a:pt x="1504" y="0"/>
                      </a:moveTo>
                      <a:cubicBezTo>
                        <a:pt x="844" y="0"/>
                        <a:pt x="299" y="477"/>
                        <a:pt x="155" y="1239"/>
                      </a:cubicBezTo>
                      <a:cubicBezTo>
                        <a:pt x="0" y="2132"/>
                        <a:pt x="167" y="3168"/>
                        <a:pt x="393" y="3394"/>
                      </a:cubicBezTo>
                      <a:cubicBezTo>
                        <a:pt x="543" y="3560"/>
                        <a:pt x="792" y="3639"/>
                        <a:pt x="1046" y="3639"/>
                      </a:cubicBezTo>
                      <a:cubicBezTo>
                        <a:pt x="1156" y="3639"/>
                        <a:pt x="1266" y="3625"/>
                        <a:pt x="1370" y="3596"/>
                      </a:cubicBezTo>
                      <a:cubicBezTo>
                        <a:pt x="1572" y="3525"/>
                        <a:pt x="1858" y="3394"/>
                        <a:pt x="2096" y="3144"/>
                      </a:cubicBezTo>
                      <a:lnTo>
                        <a:pt x="2108" y="3144"/>
                      </a:lnTo>
                      <a:cubicBezTo>
                        <a:pt x="2108" y="3144"/>
                        <a:pt x="2108" y="3144"/>
                        <a:pt x="2108" y="3132"/>
                      </a:cubicBezTo>
                      <a:cubicBezTo>
                        <a:pt x="2144" y="3108"/>
                        <a:pt x="2167" y="3072"/>
                        <a:pt x="2191" y="3048"/>
                      </a:cubicBezTo>
                      <a:cubicBezTo>
                        <a:pt x="2263" y="2965"/>
                        <a:pt x="2382" y="2834"/>
                        <a:pt x="2525" y="2679"/>
                      </a:cubicBezTo>
                      <a:cubicBezTo>
                        <a:pt x="2894" y="2275"/>
                        <a:pt x="3453" y="1632"/>
                        <a:pt x="3072" y="882"/>
                      </a:cubicBezTo>
                      <a:cubicBezTo>
                        <a:pt x="2679" y="120"/>
                        <a:pt x="1822" y="36"/>
                        <a:pt x="1822" y="36"/>
                      </a:cubicBezTo>
                      <a:cubicBezTo>
                        <a:pt x="1714" y="12"/>
                        <a:pt x="1607" y="0"/>
                        <a:pt x="1504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28;p42">
                  <a:extLst>
                    <a:ext uri="{FF2B5EF4-FFF2-40B4-BE49-F238E27FC236}">
                      <a16:creationId xmlns:a16="http://schemas.microsoft.com/office/drawing/2014/main" id="{34233DF6-C431-ECE8-4AF4-F7CBD6E0BC83}"/>
                    </a:ext>
                  </a:extLst>
                </p:cNvPr>
                <p:cNvSpPr/>
                <p:nvPr/>
              </p:nvSpPr>
              <p:spPr>
                <a:xfrm>
                  <a:off x="5837733" y="3196286"/>
                  <a:ext cx="226462" cy="2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06" extrusionOk="0">
                      <a:moveTo>
                        <a:pt x="1072" y="0"/>
                      </a:moveTo>
                      <a:lnTo>
                        <a:pt x="418" y="619"/>
                      </a:lnTo>
                      <a:cubicBezTo>
                        <a:pt x="418" y="619"/>
                        <a:pt x="1" y="1584"/>
                        <a:pt x="72" y="2036"/>
                      </a:cubicBezTo>
                      <a:cubicBezTo>
                        <a:pt x="72" y="2036"/>
                        <a:pt x="110" y="2040"/>
                        <a:pt x="173" y="2040"/>
                      </a:cubicBezTo>
                      <a:cubicBezTo>
                        <a:pt x="366" y="2040"/>
                        <a:pt x="794" y="2000"/>
                        <a:pt x="1072" y="1667"/>
                      </a:cubicBezTo>
                      <a:cubicBezTo>
                        <a:pt x="1228" y="1486"/>
                        <a:pt x="1411" y="1458"/>
                        <a:pt x="1604" y="1458"/>
                      </a:cubicBezTo>
                      <a:cubicBezTo>
                        <a:pt x="1692" y="1458"/>
                        <a:pt x="1782" y="1464"/>
                        <a:pt x="1873" y="1464"/>
                      </a:cubicBezTo>
                      <a:cubicBezTo>
                        <a:pt x="2054" y="1464"/>
                        <a:pt x="2236" y="1440"/>
                        <a:pt x="2406" y="1298"/>
                      </a:cubicBezTo>
                      <a:lnTo>
                        <a:pt x="2406" y="1298"/>
                      </a:lnTo>
                      <a:cubicBezTo>
                        <a:pt x="2406" y="1298"/>
                        <a:pt x="2215" y="1762"/>
                        <a:pt x="2406" y="2227"/>
                      </a:cubicBezTo>
                      <a:cubicBezTo>
                        <a:pt x="2584" y="2691"/>
                        <a:pt x="2644" y="3405"/>
                        <a:pt x="2644" y="3405"/>
                      </a:cubicBezTo>
                      <a:lnTo>
                        <a:pt x="3454" y="2131"/>
                      </a:lnTo>
                      <a:lnTo>
                        <a:pt x="3454" y="1024"/>
                      </a:lnTo>
                      <a:lnTo>
                        <a:pt x="2430" y="60"/>
                      </a:lnTo>
                      <a:lnTo>
                        <a:pt x="10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29;p42">
                  <a:extLst>
                    <a:ext uri="{FF2B5EF4-FFF2-40B4-BE49-F238E27FC236}">
                      <a16:creationId xmlns:a16="http://schemas.microsoft.com/office/drawing/2014/main" id="{53D5F067-907F-57B7-870E-CFE0F8694FE0}"/>
                    </a:ext>
                  </a:extLst>
                </p:cNvPr>
                <p:cNvSpPr/>
                <p:nvPr/>
              </p:nvSpPr>
              <p:spPr>
                <a:xfrm>
                  <a:off x="5829931" y="3684155"/>
                  <a:ext cx="246787" cy="12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4" h="1929" extrusionOk="0">
                      <a:moveTo>
                        <a:pt x="3716" y="0"/>
                      </a:moveTo>
                      <a:lnTo>
                        <a:pt x="1799" y="608"/>
                      </a:lnTo>
                      <a:lnTo>
                        <a:pt x="1" y="108"/>
                      </a:lnTo>
                      <a:lnTo>
                        <a:pt x="1" y="108"/>
                      </a:lnTo>
                      <a:cubicBezTo>
                        <a:pt x="25" y="191"/>
                        <a:pt x="501" y="1632"/>
                        <a:pt x="1537" y="1894"/>
                      </a:cubicBezTo>
                      <a:cubicBezTo>
                        <a:pt x="1628" y="1917"/>
                        <a:pt x="1722" y="1928"/>
                        <a:pt x="1817" y="1928"/>
                      </a:cubicBezTo>
                      <a:cubicBezTo>
                        <a:pt x="2484" y="1928"/>
                        <a:pt x="3197" y="1392"/>
                        <a:pt x="3573" y="1048"/>
                      </a:cubicBezTo>
                      <a:cubicBezTo>
                        <a:pt x="3596" y="786"/>
                        <a:pt x="3656" y="512"/>
                        <a:pt x="3763" y="274"/>
                      </a:cubicBezTo>
                      <a:lnTo>
                        <a:pt x="3716" y="0"/>
                      </a:lnTo>
                      <a:close/>
                    </a:path>
                  </a:pathLst>
                </a:custGeom>
                <a:solidFill>
                  <a:srgbClr val="000000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30;p42">
                  <a:extLst>
                    <a:ext uri="{FF2B5EF4-FFF2-40B4-BE49-F238E27FC236}">
                      <a16:creationId xmlns:a16="http://schemas.microsoft.com/office/drawing/2014/main" id="{A8A2F986-9403-D100-3D9C-00A213EE0961}"/>
                    </a:ext>
                  </a:extLst>
                </p:cNvPr>
                <p:cNvSpPr/>
                <p:nvPr/>
              </p:nvSpPr>
              <p:spPr>
                <a:xfrm>
                  <a:off x="5773742" y="3564368"/>
                  <a:ext cx="353854" cy="23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" h="3510" extrusionOk="0">
                      <a:moveTo>
                        <a:pt x="4658" y="0"/>
                      </a:moveTo>
                      <a:cubicBezTo>
                        <a:pt x="4561" y="0"/>
                        <a:pt x="4489" y="18"/>
                        <a:pt x="4489" y="18"/>
                      </a:cubicBezTo>
                      <a:cubicBezTo>
                        <a:pt x="3656" y="601"/>
                        <a:pt x="2691" y="2208"/>
                        <a:pt x="2537" y="2280"/>
                      </a:cubicBezTo>
                      <a:cubicBezTo>
                        <a:pt x="2534" y="2281"/>
                        <a:pt x="2531" y="2281"/>
                        <a:pt x="2528" y="2281"/>
                      </a:cubicBezTo>
                      <a:cubicBezTo>
                        <a:pt x="2328" y="2281"/>
                        <a:pt x="746" y="576"/>
                        <a:pt x="501" y="506"/>
                      </a:cubicBezTo>
                      <a:cubicBezTo>
                        <a:pt x="470" y="498"/>
                        <a:pt x="438" y="495"/>
                        <a:pt x="408" y="495"/>
                      </a:cubicBezTo>
                      <a:cubicBezTo>
                        <a:pt x="192" y="495"/>
                        <a:pt x="1" y="671"/>
                        <a:pt x="1" y="911"/>
                      </a:cubicBezTo>
                      <a:cubicBezTo>
                        <a:pt x="1" y="1196"/>
                        <a:pt x="2144" y="3447"/>
                        <a:pt x="2668" y="3506"/>
                      </a:cubicBezTo>
                      <a:cubicBezTo>
                        <a:pt x="2685" y="3509"/>
                        <a:pt x="2703" y="3510"/>
                        <a:pt x="2722" y="3510"/>
                      </a:cubicBezTo>
                      <a:cubicBezTo>
                        <a:pt x="3286" y="3510"/>
                        <a:pt x="4658" y="2508"/>
                        <a:pt x="5073" y="1161"/>
                      </a:cubicBezTo>
                      <a:cubicBezTo>
                        <a:pt x="5397" y="136"/>
                        <a:pt x="4928" y="0"/>
                        <a:pt x="4658" y="0"/>
                      </a:cubicBezTo>
                      <a:close/>
                    </a:path>
                  </a:pathLst>
                </a:custGeom>
                <a:solidFill>
                  <a:srgbClr val="378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31;p42">
                  <a:extLst>
                    <a:ext uri="{FF2B5EF4-FFF2-40B4-BE49-F238E27FC236}">
                      <a16:creationId xmlns:a16="http://schemas.microsoft.com/office/drawing/2014/main" id="{A3FE878F-3D78-D855-5C96-F688680E28A2}"/>
                    </a:ext>
                  </a:extLst>
                </p:cNvPr>
                <p:cNvSpPr/>
                <p:nvPr/>
              </p:nvSpPr>
              <p:spPr>
                <a:xfrm>
                  <a:off x="5693949" y="3568499"/>
                  <a:ext cx="118083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1048" extrusionOk="0">
                      <a:moveTo>
                        <a:pt x="956" y="0"/>
                      </a:moveTo>
                      <a:cubicBezTo>
                        <a:pt x="797" y="0"/>
                        <a:pt x="60" y="163"/>
                        <a:pt x="27" y="252"/>
                      </a:cubicBezTo>
                      <a:cubicBezTo>
                        <a:pt x="1" y="331"/>
                        <a:pt x="97" y="378"/>
                        <a:pt x="231" y="378"/>
                      </a:cubicBezTo>
                      <a:cubicBezTo>
                        <a:pt x="278" y="378"/>
                        <a:pt x="331" y="372"/>
                        <a:pt x="384" y="360"/>
                      </a:cubicBezTo>
                      <a:cubicBezTo>
                        <a:pt x="586" y="300"/>
                        <a:pt x="896" y="288"/>
                        <a:pt x="896" y="288"/>
                      </a:cubicBezTo>
                      <a:lnTo>
                        <a:pt x="896" y="288"/>
                      </a:lnTo>
                      <a:cubicBezTo>
                        <a:pt x="896" y="288"/>
                        <a:pt x="682" y="526"/>
                        <a:pt x="694" y="633"/>
                      </a:cubicBezTo>
                      <a:cubicBezTo>
                        <a:pt x="706" y="729"/>
                        <a:pt x="825" y="931"/>
                        <a:pt x="1003" y="1026"/>
                      </a:cubicBezTo>
                      <a:cubicBezTo>
                        <a:pt x="1033" y="1041"/>
                        <a:pt x="1064" y="1047"/>
                        <a:pt x="1095" y="1047"/>
                      </a:cubicBezTo>
                      <a:cubicBezTo>
                        <a:pt x="1236" y="1047"/>
                        <a:pt x="1372" y="919"/>
                        <a:pt x="1372" y="919"/>
                      </a:cubicBezTo>
                      <a:lnTo>
                        <a:pt x="1515" y="955"/>
                      </a:lnTo>
                      <a:cubicBezTo>
                        <a:pt x="1515" y="955"/>
                        <a:pt x="1801" y="871"/>
                        <a:pt x="1718" y="562"/>
                      </a:cubicBezTo>
                      <a:cubicBezTo>
                        <a:pt x="1634" y="252"/>
                        <a:pt x="1063" y="14"/>
                        <a:pt x="979" y="2"/>
                      </a:cubicBezTo>
                      <a:cubicBezTo>
                        <a:pt x="974" y="1"/>
                        <a:pt x="966" y="0"/>
                        <a:pt x="956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32;p42">
                  <a:extLst>
                    <a:ext uri="{FF2B5EF4-FFF2-40B4-BE49-F238E27FC236}">
                      <a16:creationId xmlns:a16="http://schemas.microsoft.com/office/drawing/2014/main" id="{381AEED8-5D7A-C385-5D68-7A9F5AA43B9D}"/>
                    </a:ext>
                  </a:extLst>
                </p:cNvPr>
                <p:cNvSpPr/>
                <p:nvPr/>
              </p:nvSpPr>
              <p:spPr>
                <a:xfrm>
                  <a:off x="5455227" y="3620033"/>
                  <a:ext cx="96118" cy="6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955" extrusionOk="0">
                      <a:moveTo>
                        <a:pt x="726" y="1"/>
                      </a:moveTo>
                      <a:cubicBezTo>
                        <a:pt x="714" y="1"/>
                        <a:pt x="706" y="5"/>
                        <a:pt x="703" y="14"/>
                      </a:cubicBezTo>
                      <a:cubicBezTo>
                        <a:pt x="656" y="109"/>
                        <a:pt x="929" y="395"/>
                        <a:pt x="929" y="395"/>
                      </a:cubicBezTo>
                      <a:cubicBezTo>
                        <a:pt x="929" y="395"/>
                        <a:pt x="271" y="144"/>
                        <a:pt x="70" y="144"/>
                      </a:cubicBezTo>
                      <a:cubicBezTo>
                        <a:pt x="35" y="144"/>
                        <a:pt x="14" y="151"/>
                        <a:pt x="13" y="169"/>
                      </a:cubicBezTo>
                      <a:cubicBezTo>
                        <a:pt x="1" y="288"/>
                        <a:pt x="489" y="657"/>
                        <a:pt x="620" y="740"/>
                      </a:cubicBezTo>
                      <a:cubicBezTo>
                        <a:pt x="751" y="824"/>
                        <a:pt x="1203" y="955"/>
                        <a:pt x="1203" y="955"/>
                      </a:cubicBezTo>
                      <a:cubicBezTo>
                        <a:pt x="1203" y="955"/>
                        <a:pt x="1465" y="609"/>
                        <a:pt x="1406" y="478"/>
                      </a:cubicBezTo>
                      <a:cubicBezTo>
                        <a:pt x="1406" y="478"/>
                        <a:pt x="848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33;p42">
                  <a:extLst>
                    <a:ext uri="{FF2B5EF4-FFF2-40B4-BE49-F238E27FC236}">
                      <a16:creationId xmlns:a16="http://schemas.microsoft.com/office/drawing/2014/main" id="{6494EB61-FA26-09CF-1255-20F081B9A391}"/>
                    </a:ext>
                  </a:extLst>
                </p:cNvPr>
                <p:cNvSpPr/>
                <p:nvPr/>
              </p:nvSpPr>
              <p:spPr>
                <a:xfrm>
                  <a:off x="5313934" y="3093087"/>
                  <a:ext cx="460660" cy="934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6" h="14249" extrusionOk="0">
                      <a:moveTo>
                        <a:pt x="551" y="0"/>
                      </a:moveTo>
                      <a:cubicBezTo>
                        <a:pt x="239" y="0"/>
                        <a:pt x="25" y="251"/>
                        <a:pt x="25" y="681"/>
                      </a:cubicBezTo>
                      <a:lnTo>
                        <a:pt x="1" y="10158"/>
                      </a:lnTo>
                      <a:cubicBezTo>
                        <a:pt x="1" y="10420"/>
                        <a:pt x="179" y="10730"/>
                        <a:pt x="394" y="10861"/>
                      </a:cubicBezTo>
                      <a:lnTo>
                        <a:pt x="6049" y="14123"/>
                      </a:lnTo>
                      <a:cubicBezTo>
                        <a:pt x="6199" y="14209"/>
                        <a:pt x="6342" y="14249"/>
                        <a:pt x="6469" y="14249"/>
                      </a:cubicBezTo>
                      <a:cubicBezTo>
                        <a:pt x="6784" y="14249"/>
                        <a:pt x="7002" y="14000"/>
                        <a:pt x="7002" y="13576"/>
                      </a:cubicBezTo>
                      <a:lnTo>
                        <a:pt x="7025" y="4086"/>
                      </a:lnTo>
                      <a:cubicBezTo>
                        <a:pt x="7025" y="3836"/>
                        <a:pt x="6847" y="3515"/>
                        <a:pt x="6621" y="3396"/>
                      </a:cubicBezTo>
                      <a:lnTo>
                        <a:pt x="977" y="133"/>
                      </a:lnTo>
                      <a:cubicBezTo>
                        <a:pt x="824" y="43"/>
                        <a:pt x="679" y="0"/>
                        <a:pt x="5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Google Shape;2134;p42">
                  <a:extLst>
                    <a:ext uri="{FF2B5EF4-FFF2-40B4-BE49-F238E27FC236}">
                      <a16:creationId xmlns:a16="http://schemas.microsoft.com/office/drawing/2014/main" id="{FF7E99B4-DD55-A7A9-6687-41DE1CDB51AE}"/>
                    </a:ext>
                  </a:extLst>
                </p:cNvPr>
                <p:cNvSpPr/>
                <p:nvPr/>
              </p:nvSpPr>
              <p:spPr>
                <a:xfrm>
                  <a:off x="5381860" y="3365378"/>
                  <a:ext cx="317794" cy="22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472" extrusionOk="0">
                      <a:moveTo>
                        <a:pt x="62" y="1"/>
                      </a:moveTo>
                      <a:cubicBezTo>
                        <a:pt x="24" y="1"/>
                        <a:pt x="1" y="30"/>
                        <a:pt x="1" y="88"/>
                      </a:cubicBezTo>
                      <a:lnTo>
                        <a:pt x="1" y="588"/>
                      </a:lnTo>
                      <a:cubicBezTo>
                        <a:pt x="1" y="660"/>
                        <a:pt x="48" y="755"/>
                        <a:pt x="120" y="791"/>
                      </a:cubicBezTo>
                      <a:lnTo>
                        <a:pt x="4715" y="3458"/>
                      </a:lnTo>
                      <a:cubicBezTo>
                        <a:pt x="4735" y="3467"/>
                        <a:pt x="4753" y="3472"/>
                        <a:pt x="4769" y="3472"/>
                      </a:cubicBezTo>
                      <a:cubicBezTo>
                        <a:pt x="4815" y="3472"/>
                        <a:pt x="4846" y="3438"/>
                        <a:pt x="4846" y="3386"/>
                      </a:cubicBezTo>
                      <a:lnTo>
                        <a:pt x="4846" y="2886"/>
                      </a:lnTo>
                      <a:cubicBezTo>
                        <a:pt x="4846" y="2803"/>
                        <a:pt x="4787" y="2719"/>
                        <a:pt x="4727" y="2672"/>
                      </a:cubicBezTo>
                      <a:lnTo>
                        <a:pt x="120" y="17"/>
                      </a:lnTo>
                      <a:cubicBezTo>
                        <a:pt x="98" y="6"/>
                        <a:pt x="79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Google Shape;2135;p42">
                  <a:extLst>
                    <a:ext uri="{FF2B5EF4-FFF2-40B4-BE49-F238E27FC236}">
                      <a16:creationId xmlns:a16="http://schemas.microsoft.com/office/drawing/2014/main" id="{C93254C2-07D4-9D06-D824-A9F813BFA8DD}"/>
                    </a:ext>
                  </a:extLst>
                </p:cNvPr>
                <p:cNvSpPr/>
                <p:nvPr/>
              </p:nvSpPr>
              <p:spPr>
                <a:xfrm>
                  <a:off x="5381073" y="3437172"/>
                  <a:ext cx="317794" cy="22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472" extrusionOk="0">
                      <a:moveTo>
                        <a:pt x="72" y="1"/>
                      </a:moveTo>
                      <a:cubicBezTo>
                        <a:pt x="30" y="1"/>
                        <a:pt x="1" y="30"/>
                        <a:pt x="1" y="88"/>
                      </a:cubicBezTo>
                      <a:lnTo>
                        <a:pt x="1" y="588"/>
                      </a:lnTo>
                      <a:cubicBezTo>
                        <a:pt x="1" y="660"/>
                        <a:pt x="60" y="755"/>
                        <a:pt x="120" y="791"/>
                      </a:cubicBezTo>
                      <a:lnTo>
                        <a:pt x="4727" y="3458"/>
                      </a:lnTo>
                      <a:cubicBezTo>
                        <a:pt x="4747" y="3467"/>
                        <a:pt x="4764" y="3472"/>
                        <a:pt x="4779" y="3472"/>
                      </a:cubicBezTo>
                      <a:cubicBezTo>
                        <a:pt x="4821" y="3472"/>
                        <a:pt x="4847" y="3439"/>
                        <a:pt x="4847" y="3386"/>
                      </a:cubicBezTo>
                      <a:lnTo>
                        <a:pt x="4847" y="2886"/>
                      </a:lnTo>
                      <a:cubicBezTo>
                        <a:pt x="4847" y="2803"/>
                        <a:pt x="4799" y="2720"/>
                        <a:pt x="4727" y="2672"/>
                      </a:cubicBezTo>
                      <a:lnTo>
                        <a:pt x="132" y="17"/>
                      </a:lnTo>
                      <a:cubicBezTo>
                        <a:pt x="110" y="6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2136;p42">
                  <a:extLst>
                    <a:ext uri="{FF2B5EF4-FFF2-40B4-BE49-F238E27FC236}">
                      <a16:creationId xmlns:a16="http://schemas.microsoft.com/office/drawing/2014/main" id="{1D53DC46-22F5-D183-C7CC-4A488FF6E4DD}"/>
                    </a:ext>
                  </a:extLst>
                </p:cNvPr>
                <p:cNvSpPr/>
                <p:nvPr/>
              </p:nvSpPr>
              <p:spPr>
                <a:xfrm>
                  <a:off x="5456800" y="3607248"/>
                  <a:ext cx="135129" cy="11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704" extrusionOk="0">
                      <a:moveTo>
                        <a:pt x="156" y="0"/>
                      </a:moveTo>
                      <a:cubicBezTo>
                        <a:pt x="64" y="0"/>
                        <a:pt x="1" y="72"/>
                        <a:pt x="1" y="197"/>
                      </a:cubicBezTo>
                      <a:lnTo>
                        <a:pt x="1" y="316"/>
                      </a:lnTo>
                      <a:cubicBezTo>
                        <a:pt x="1" y="495"/>
                        <a:pt x="132" y="721"/>
                        <a:pt x="286" y="804"/>
                      </a:cubicBezTo>
                      <a:lnTo>
                        <a:pt x="1775" y="1662"/>
                      </a:lnTo>
                      <a:cubicBezTo>
                        <a:pt x="1821" y="1690"/>
                        <a:pt x="1866" y="1704"/>
                        <a:pt x="1905" y="1704"/>
                      </a:cubicBezTo>
                      <a:cubicBezTo>
                        <a:pt x="1997" y="1704"/>
                        <a:pt x="2060" y="1631"/>
                        <a:pt x="2060" y="1507"/>
                      </a:cubicBezTo>
                      <a:lnTo>
                        <a:pt x="2060" y="1388"/>
                      </a:lnTo>
                      <a:cubicBezTo>
                        <a:pt x="2060" y="1209"/>
                        <a:pt x="1941" y="995"/>
                        <a:pt x="1775" y="900"/>
                      </a:cubicBezTo>
                      <a:lnTo>
                        <a:pt x="286" y="42"/>
                      </a:lnTo>
                      <a:cubicBezTo>
                        <a:pt x="240" y="14"/>
                        <a:pt x="195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Google Shape;2138;p42">
                <a:extLst>
                  <a:ext uri="{FF2B5EF4-FFF2-40B4-BE49-F238E27FC236}">
                    <a16:creationId xmlns:a16="http://schemas.microsoft.com/office/drawing/2014/main" id="{5149A966-F42C-7B54-5DE3-588737255729}"/>
                  </a:ext>
                </a:extLst>
              </p:cNvPr>
              <p:cNvSpPr txBox="1"/>
              <p:nvPr/>
            </p:nvSpPr>
            <p:spPr>
              <a:xfrm>
                <a:off x="6409148" y="2235649"/>
                <a:ext cx="2278075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 a problem</a:t>
                </a: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" name="Google Shape;2139;p42">
                <a:extLst>
                  <a:ext uri="{FF2B5EF4-FFF2-40B4-BE49-F238E27FC236}">
                    <a16:creationId xmlns:a16="http://schemas.microsoft.com/office/drawing/2014/main" id="{7CCF0EE0-15AC-ABF2-1131-90579A154A40}"/>
                  </a:ext>
                </a:extLst>
              </p:cNvPr>
              <p:cNvSpPr txBox="1"/>
              <p:nvPr/>
            </p:nvSpPr>
            <p:spPr>
              <a:xfrm>
                <a:off x="6409097" y="1716275"/>
                <a:ext cx="2278200" cy="4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7A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1%</a:t>
                </a:r>
                <a:endParaRPr kumimoji="0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7A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603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CTC changes the easy way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AB8D84-2599-2AF8-BD42-228FD1AF5677}"/>
              </a:ext>
            </a:extLst>
          </p:cNvPr>
          <p:cNvGrpSpPr/>
          <p:nvPr/>
        </p:nvGrpSpPr>
        <p:grpSpPr>
          <a:xfrm>
            <a:off x="469200" y="1033622"/>
            <a:ext cx="8217592" cy="4006210"/>
            <a:chOff x="469200" y="957423"/>
            <a:chExt cx="8217592" cy="4006210"/>
          </a:xfrm>
        </p:grpSpPr>
        <p:grpSp>
          <p:nvGrpSpPr>
            <p:cNvPr id="4" name="Google Shape;2018;p41">
              <a:extLst>
                <a:ext uri="{FF2B5EF4-FFF2-40B4-BE49-F238E27FC236}">
                  <a16:creationId xmlns:a16="http://schemas.microsoft.com/office/drawing/2014/main" id="{502ADB95-BACE-4B98-9B1B-E6848CC03B30}"/>
                </a:ext>
              </a:extLst>
            </p:cNvPr>
            <p:cNvGrpSpPr/>
            <p:nvPr/>
          </p:nvGrpSpPr>
          <p:grpSpPr>
            <a:xfrm>
              <a:off x="469200" y="1216650"/>
              <a:ext cx="8217592" cy="3746983"/>
              <a:chOff x="469200" y="1216650"/>
              <a:chExt cx="8217592" cy="3746983"/>
            </a:xfrm>
          </p:grpSpPr>
          <p:sp>
            <p:nvSpPr>
              <p:cNvPr id="26" name="Google Shape;2019;p41">
                <a:extLst>
                  <a:ext uri="{FF2B5EF4-FFF2-40B4-BE49-F238E27FC236}">
                    <a16:creationId xmlns:a16="http://schemas.microsoft.com/office/drawing/2014/main" id="{9C64CABA-7E05-4BD9-2824-4188608FE3B5}"/>
                  </a:ext>
                </a:extLst>
              </p:cNvPr>
              <p:cNvSpPr/>
              <p:nvPr/>
            </p:nvSpPr>
            <p:spPr>
              <a:xfrm>
                <a:off x="469200" y="1216650"/>
                <a:ext cx="2392015" cy="1363734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7216" extrusionOk="0">
                    <a:moveTo>
                      <a:pt x="0" y="0"/>
                    </a:moveTo>
                    <a:lnTo>
                      <a:pt x="3108" y="3608"/>
                    </a:lnTo>
                    <a:lnTo>
                      <a:pt x="0" y="7216"/>
                    </a:lnTo>
                    <a:lnTo>
                      <a:pt x="9537" y="7216"/>
                    </a:lnTo>
                    <a:lnTo>
                      <a:pt x="12656" y="3608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2020;p41">
                <a:extLst>
                  <a:ext uri="{FF2B5EF4-FFF2-40B4-BE49-F238E27FC236}">
                    <a16:creationId xmlns:a16="http://schemas.microsoft.com/office/drawing/2014/main" id="{1E943D99-C91F-419C-47DC-3CCAD9009641}"/>
                  </a:ext>
                </a:extLst>
              </p:cNvPr>
              <p:cNvSpPr/>
              <p:nvPr/>
            </p:nvSpPr>
            <p:spPr>
              <a:xfrm>
                <a:off x="2411059" y="1216650"/>
                <a:ext cx="2392015" cy="1363734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7216" extrusionOk="0">
                    <a:moveTo>
                      <a:pt x="0" y="0"/>
                    </a:moveTo>
                    <a:lnTo>
                      <a:pt x="3120" y="3608"/>
                    </a:lnTo>
                    <a:lnTo>
                      <a:pt x="0" y="7216"/>
                    </a:lnTo>
                    <a:lnTo>
                      <a:pt x="9537" y="7216"/>
                    </a:lnTo>
                    <a:lnTo>
                      <a:pt x="12656" y="3608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Google Shape;2021;p41">
                <a:extLst>
                  <a:ext uri="{FF2B5EF4-FFF2-40B4-BE49-F238E27FC236}">
                    <a16:creationId xmlns:a16="http://schemas.microsoft.com/office/drawing/2014/main" id="{6432AA89-FBC8-5B40-E609-55B8B4AFD4A8}"/>
                  </a:ext>
                </a:extLst>
              </p:cNvPr>
              <p:cNvSpPr/>
              <p:nvPr/>
            </p:nvSpPr>
            <p:spPr>
              <a:xfrm>
                <a:off x="4352918" y="1216650"/>
                <a:ext cx="2392015" cy="1363734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7216" extrusionOk="0">
                    <a:moveTo>
                      <a:pt x="0" y="0"/>
                    </a:moveTo>
                    <a:lnTo>
                      <a:pt x="3120" y="3608"/>
                    </a:lnTo>
                    <a:lnTo>
                      <a:pt x="0" y="7216"/>
                    </a:lnTo>
                    <a:lnTo>
                      <a:pt x="9549" y="7216"/>
                    </a:lnTo>
                    <a:lnTo>
                      <a:pt x="12657" y="3608"/>
                    </a:lnTo>
                    <a:lnTo>
                      <a:pt x="9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2022;p41">
                <a:extLst>
                  <a:ext uri="{FF2B5EF4-FFF2-40B4-BE49-F238E27FC236}">
                    <a16:creationId xmlns:a16="http://schemas.microsoft.com/office/drawing/2014/main" id="{D75560A1-D653-F82D-C8A8-FEE13A7BCE37}"/>
                  </a:ext>
                </a:extLst>
              </p:cNvPr>
              <p:cNvSpPr/>
              <p:nvPr/>
            </p:nvSpPr>
            <p:spPr>
              <a:xfrm>
                <a:off x="6297045" y="1216650"/>
                <a:ext cx="2389747" cy="1363734"/>
              </a:xfrm>
              <a:custGeom>
                <a:avLst/>
                <a:gdLst/>
                <a:ahLst/>
                <a:cxnLst/>
                <a:rect l="l" t="t" r="r" b="b"/>
                <a:pathLst>
                  <a:path w="12645" h="7216" extrusionOk="0">
                    <a:moveTo>
                      <a:pt x="0" y="0"/>
                    </a:moveTo>
                    <a:lnTo>
                      <a:pt x="3108" y="3608"/>
                    </a:lnTo>
                    <a:lnTo>
                      <a:pt x="0" y="7216"/>
                    </a:lnTo>
                    <a:lnTo>
                      <a:pt x="9537" y="7216"/>
                    </a:lnTo>
                    <a:lnTo>
                      <a:pt x="12645" y="3608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Google Shape;2023;p41">
                <a:extLst>
                  <a:ext uri="{FF2B5EF4-FFF2-40B4-BE49-F238E27FC236}">
                    <a16:creationId xmlns:a16="http://schemas.microsoft.com/office/drawing/2014/main" id="{C5059095-B34D-51C0-0994-9543271623F4}"/>
                  </a:ext>
                </a:extLst>
              </p:cNvPr>
              <p:cNvSpPr/>
              <p:nvPr/>
            </p:nvSpPr>
            <p:spPr>
              <a:xfrm>
                <a:off x="1315113" y="2580203"/>
                <a:ext cx="24946" cy="53804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32" y="2846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Google Shape;2024;p41">
                <a:extLst>
                  <a:ext uri="{FF2B5EF4-FFF2-40B4-BE49-F238E27FC236}">
                    <a16:creationId xmlns:a16="http://schemas.microsoft.com/office/drawing/2014/main" id="{40388DC8-F400-731F-7015-110FEE9B9BA7}"/>
                  </a:ext>
                </a:extLst>
              </p:cNvPr>
              <p:cNvSpPr/>
              <p:nvPr/>
            </p:nvSpPr>
            <p:spPr>
              <a:xfrm>
                <a:off x="1058656" y="3104458"/>
                <a:ext cx="538047" cy="27214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44" extrusionOk="0">
                    <a:moveTo>
                      <a:pt x="0" y="1"/>
                    </a:moveTo>
                    <a:lnTo>
                      <a:pt x="0" y="144"/>
                    </a:lnTo>
                    <a:lnTo>
                      <a:pt x="2846" y="144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Google Shape;2025;p41">
                <a:extLst>
                  <a:ext uri="{FF2B5EF4-FFF2-40B4-BE49-F238E27FC236}">
                    <a16:creationId xmlns:a16="http://schemas.microsoft.com/office/drawing/2014/main" id="{06E53DE5-2CF4-1540-A9C7-BD0EE4DB8494}"/>
                  </a:ext>
                </a:extLst>
              </p:cNvPr>
              <p:cNvSpPr/>
              <p:nvPr/>
            </p:nvSpPr>
            <p:spPr>
              <a:xfrm>
                <a:off x="3034344" y="3104458"/>
                <a:ext cx="537858" cy="27214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144" extrusionOk="0">
                    <a:moveTo>
                      <a:pt x="0" y="1"/>
                    </a:moveTo>
                    <a:lnTo>
                      <a:pt x="0" y="144"/>
                    </a:lnTo>
                    <a:lnTo>
                      <a:pt x="2846" y="144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Google Shape;2026;p41">
                <a:extLst>
                  <a:ext uri="{FF2B5EF4-FFF2-40B4-BE49-F238E27FC236}">
                    <a16:creationId xmlns:a16="http://schemas.microsoft.com/office/drawing/2014/main" id="{FC2AB800-8DD0-C6C6-393B-C9EEFC093B83}"/>
                  </a:ext>
                </a:extLst>
              </p:cNvPr>
              <p:cNvSpPr/>
              <p:nvPr/>
            </p:nvSpPr>
            <p:spPr>
              <a:xfrm>
                <a:off x="5009843" y="3104458"/>
                <a:ext cx="535780" cy="2721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144" extrusionOk="0">
                    <a:moveTo>
                      <a:pt x="1" y="1"/>
                    </a:moveTo>
                    <a:lnTo>
                      <a:pt x="1" y="144"/>
                    </a:lnTo>
                    <a:lnTo>
                      <a:pt x="2835" y="144"/>
                    </a:lnTo>
                    <a:lnTo>
                      <a:pt x="28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Google Shape;2027;p41">
                <a:extLst>
                  <a:ext uri="{FF2B5EF4-FFF2-40B4-BE49-F238E27FC236}">
                    <a16:creationId xmlns:a16="http://schemas.microsoft.com/office/drawing/2014/main" id="{8F861EAC-73A1-4621-20DD-7B09FAEFDE49}"/>
                  </a:ext>
                </a:extLst>
              </p:cNvPr>
              <p:cNvSpPr/>
              <p:nvPr/>
            </p:nvSpPr>
            <p:spPr>
              <a:xfrm>
                <a:off x="6983263" y="3104458"/>
                <a:ext cx="538047" cy="27214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44" extrusionOk="0">
                    <a:moveTo>
                      <a:pt x="1" y="1"/>
                    </a:moveTo>
                    <a:lnTo>
                      <a:pt x="1" y="144"/>
                    </a:lnTo>
                    <a:lnTo>
                      <a:pt x="2846" y="144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Google Shape;2028;p41">
                <a:extLst>
                  <a:ext uri="{FF2B5EF4-FFF2-40B4-BE49-F238E27FC236}">
                    <a16:creationId xmlns:a16="http://schemas.microsoft.com/office/drawing/2014/main" id="{C44A18AB-C965-D1EE-98F1-F30EC690AA04}"/>
                  </a:ext>
                </a:extLst>
              </p:cNvPr>
              <p:cNvSpPr/>
              <p:nvPr/>
            </p:nvSpPr>
            <p:spPr>
              <a:xfrm>
                <a:off x="3290802" y="2580203"/>
                <a:ext cx="24946" cy="53804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847" extrusionOk="0">
                    <a:moveTo>
                      <a:pt x="0" y="1"/>
                    </a:moveTo>
                    <a:lnTo>
                      <a:pt x="0" y="2846"/>
                    </a:lnTo>
                    <a:lnTo>
                      <a:pt x="131" y="284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Google Shape;2029;p41">
                <a:extLst>
                  <a:ext uri="{FF2B5EF4-FFF2-40B4-BE49-F238E27FC236}">
                    <a16:creationId xmlns:a16="http://schemas.microsoft.com/office/drawing/2014/main" id="{CFC42EA1-ACBC-3508-1920-C52EA123298C}"/>
                  </a:ext>
                </a:extLst>
              </p:cNvPr>
              <p:cNvSpPr/>
              <p:nvPr/>
            </p:nvSpPr>
            <p:spPr>
              <a:xfrm>
                <a:off x="5264222" y="2580203"/>
                <a:ext cx="27214" cy="53804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847" extrusionOk="0">
                    <a:moveTo>
                      <a:pt x="0" y="1"/>
                    </a:moveTo>
                    <a:lnTo>
                      <a:pt x="0" y="2846"/>
                    </a:lnTo>
                    <a:lnTo>
                      <a:pt x="143" y="2846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Google Shape;2030;p41">
                <a:extLst>
                  <a:ext uri="{FF2B5EF4-FFF2-40B4-BE49-F238E27FC236}">
                    <a16:creationId xmlns:a16="http://schemas.microsoft.com/office/drawing/2014/main" id="{EB0BD529-022E-B2EE-5DBD-DD899E7C67A6}"/>
                  </a:ext>
                </a:extLst>
              </p:cNvPr>
              <p:cNvSpPr/>
              <p:nvPr/>
            </p:nvSpPr>
            <p:spPr>
              <a:xfrm>
                <a:off x="7239721" y="2580203"/>
                <a:ext cx="24946" cy="53804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32" y="2846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Google Shape;2032;p41">
                <a:extLst>
                  <a:ext uri="{FF2B5EF4-FFF2-40B4-BE49-F238E27FC236}">
                    <a16:creationId xmlns:a16="http://schemas.microsoft.com/office/drawing/2014/main" id="{78281D27-415D-AE40-B334-7C372683D4F5}"/>
                  </a:ext>
                </a:extLst>
              </p:cNvPr>
              <p:cNvSpPr txBox="1"/>
              <p:nvPr/>
            </p:nvSpPr>
            <p:spPr>
              <a:xfrm>
                <a:off x="4444987" y="2859188"/>
                <a:ext cx="1668000" cy="2104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7A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Personnel Change or Manage their own data within a controlled environment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7A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" name="Google Shape;2034;p41">
                <a:extLst>
                  <a:ext uri="{FF2B5EF4-FFF2-40B4-BE49-F238E27FC236}">
                    <a16:creationId xmlns:a16="http://schemas.microsoft.com/office/drawing/2014/main" id="{3B69D462-9764-083A-E489-C8063FB2ABD6}"/>
                  </a:ext>
                </a:extLst>
              </p:cNvPr>
              <p:cNvSpPr txBox="1"/>
              <p:nvPr/>
            </p:nvSpPr>
            <p:spPr>
              <a:xfrm>
                <a:off x="493587" y="3283164"/>
                <a:ext cx="16680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4136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Create control</a:t>
                </a: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4136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3" name="Google Shape;2036;p41">
                <a:extLst>
                  <a:ext uri="{FF2B5EF4-FFF2-40B4-BE49-F238E27FC236}">
                    <a16:creationId xmlns:a16="http://schemas.microsoft.com/office/drawing/2014/main" id="{6DB925AD-5F65-6735-496A-4118832DCF83}"/>
                  </a:ext>
                </a:extLst>
              </p:cNvPr>
              <p:cNvSpPr txBox="1"/>
              <p:nvPr/>
            </p:nvSpPr>
            <p:spPr>
              <a:xfrm>
                <a:off x="2469283" y="3283164"/>
                <a:ext cx="1668000" cy="47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53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Determine Approval processes</a:t>
                </a:r>
                <a:r>
                  <a:rPr kumimoji="0" lang="e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53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	</a:t>
                </a: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05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" name="Google Shape;2038;p41">
                <a:extLst>
                  <a:ext uri="{FF2B5EF4-FFF2-40B4-BE49-F238E27FC236}">
                    <a16:creationId xmlns:a16="http://schemas.microsoft.com/office/drawing/2014/main" id="{2F8F892C-D92C-C276-1DBD-26D89E6EE3C5}"/>
                  </a:ext>
                </a:extLst>
              </p:cNvPr>
              <p:cNvSpPr txBox="1"/>
              <p:nvPr/>
            </p:nvSpPr>
            <p:spPr>
              <a:xfrm>
                <a:off x="6420679" y="2497933"/>
                <a:ext cx="2229734" cy="2266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sz="1600" dirty="0">
                    <a:solidFill>
                      <a:srgbClr val="00ACBD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Approve/Reject submitted changes. Approved Changes are automatically created</a:t>
                </a: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ACBD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" name="Google Shape;2040;p41">
              <a:extLst>
                <a:ext uri="{FF2B5EF4-FFF2-40B4-BE49-F238E27FC236}">
                  <a16:creationId xmlns:a16="http://schemas.microsoft.com/office/drawing/2014/main" id="{A5C9ADCB-3541-4C1F-50AE-C45867832B53}"/>
                </a:ext>
              </a:extLst>
            </p:cNvPr>
            <p:cNvSpPr/>
            <p:nvPr/>
          </p:nvSpPr>
          <p:spPr>
            <a:xfrm>
              <a:off x="6711351" y="957423"/>
              <a:ext cx="164075" cy="7636"/>
            </a:xfrm>
            <a:custGeom>
              <a:avLst/>
              <a:gdLst/>
              <a:ahLst/>
              <a:cxnLst/>
              <a:rect l="l" t="t" r="r" b="b"/>
              <a:pathLst>
                <a:path w="1504" h="70" extrusionOk="0">
                  <a:moveTo>
                    <a:pt x="30" y="0"/>
                  </a:move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69"/>
                    <a:pt x="30" y="69"/>
                  </a:cubicBezTo>
                  <a:lnTo>
                    <a:pt x="1469" y="69"/>
                  </a:lnTo>
                  <a:cubicBezTo>
                    <a:pt x="1489" y="69"/>
                    <a:pt x="1504" y="54"/>
                    <a:pt x="1504" y="35"/>
                  </a:cubicBezTo>
                  <a:cubicBezTo>
                    <a:pt x="1504" y="15"/>
                    <a:pt x="1489" y="0"/>
                    <a:pt x="1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oogle Shape;2041;p41">
              <a:extLst>
                <a:ext uri="{FF2B5EF4-FFF2-40B4-BE49-F238E27FC236}">
                  <a16:creationId xmlns:a16="http://schemas.microsoft.com/office/drawing/2014/main" id="{EA25A9F6-EAF1-FD04-6368-FE860FD3F126}"/>
                </a:ext>
              </a:extLst>
            </p:cNvPr>
            <p:cNvGrpSpPr/>
            <p:nvPr/>
          </p:nvGrpSpPr>
          <p:grpSpPr>
            <a:xfrm>
              <a:off x="1504872" y="1624740"/>
              <a:ext cx="320671" cy="547553"/>
              <a:chOff x="10052800" y="2124963"/>
              <a:chExt cx="385979" cy="659067"/>
            </a:xfrm>
          </p:grpSpPr>
          <p:sp>
            <p:nvSpPr>
              <p:cNvPr id="23" name="Google Shape;2042;p41">
                <a:extLst>
                  <a:ext uri="{FF2B5EF4-FFF2-40B4-BE49-F238E27FC236}">
                    <a16:creationId xmlns:a16="http://schemas.microsoft.com/office/drawing/2014/main" id="{9FC6D5BC-D265-CFF8-BED7-5FE1BADCF620}"/>
                  </a:ext>
                </a:extLst>
              </p:cNvPr>
              <p:cNvSpPr/>
              <p:nvPr/>
            </p:nvSpPr>
            <p:spPr>
              <a:xfrm>
                <a:off x="10122417" y="2306211"/>
                <a:ext cx="231513" cy="29616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3454" extrusionOk="0">
                    <a:moveTo>
                      <a:pt x="14777" y="2055"/>
                    </a:moveTo>
                    <a:cubicBezTo>
                      <a:pt x="15626" y="2055"/>
                      <a:pt x="16311" y="2740"/>
                      <a:pt x="16311" y="3588"/>
                    </a:cubicBezTo>
                    <a:cubicBezTo>
                      <a:pt x="16311" y="4436"/>
                      <a:pt x="15626" y="5122"/>
                      <a:pt x="14777" y="5122"/>
                    </a:cubicBezTo>
                    <a:cubicBezTo>
                      <a:pt x="13929" y="5122"/>
                      <a:pt x="13244" y="4436"/>
                      <a:pt x="13244" y="3588"/>
                    </a:cubicBezTo>
                    <a:cubicBezTo>
                      <a:pt x="13244" y="2740"/>
                      <a:pt x="13929" y="2055"/>
                      <a:pt x="14777" y="2055"/>
                    </a:cubicBezTo>
                    <a:close/>
                    <a:moveTo>
                      <a:pt x="3556" y="10210"/>
                    </a:moveTo>
                    <a:cubicBezTo>
                      <a:pt x="4404" y="10210"/>
                      <a:pt x="5089" y="10895"/>
                      <a:pt x="5089" y="11743"/>
                    </a:cubicBezTo>
                    <a:cubicBezTo>
                      <a:pt x="5089" y="12591"/>
                      <a:pt x="4404" y="13276"/>
                      <a:pt x="3556" y="13276"/>
                    </a:cubicBezTo>
                    <a:cubicBezTo>
                      <a:pt x="2708" y="13276"/>
                      <a:pt x="2023" y="12591"/>
                      <a:pt x="2023" y="11743"/>
                    </a:cubicBezTo>
                    <a:cubicBezTo>
                      <a:pt x="2023" y="10895"/>
                      <a:pt x="2708" y="10210"/>
                      <a:pt x="3556" y="10210"/>
                    </a:cubicBezTo>
                    <a:close/>
                    <a:moveTo>
                      <a:pt x="14777" y="18365"/>
                    </a:moveTo>
                    <a:cubicBezTo>
                      <a:pt x="15626" y="18365"/>
                      <a:pt x="16311" y="19050"/>
                      <a:pt x="16311" y="19898"/>
                    </a:cubicBezTo>
                    <a:cubicBezTo>
                      <a:pt x="16311" y="20746"/>
                      <a:pt x="15626" y="21431"/>
                      <a:pt x="14777" y="21431"/>
                    </a:cubicBezTo>
                    <a:cubicBezTo>
                      <a:pt x="13929" y="21431"/>
                      <a:pt x="13244" y="20746"/>
                      <a:pt x="13244" y="19898"/>
                    </a:cubicBezTo>
                    <a:cubicBezTo>
                      <a:pt x="13244" y="19050"/>
                      <a:pt x="13929" y="18365"/>
                      <a:pt x="14777" y="18365"/>
                    </a:cubicBezTo>
                    <a:close/>
                    <a:moveTo>
                      <a:pt x="14777" y="0"/>
                    </a:moveTo>
                    <a:cubicBezTo>
                      <a:pt x="12788" y="0"/>
                      <a:pt x="11189" y="1599"/>
                      <a:pt x="11189" y="3588"/>
                    </a:cubicBezTo>
                    <a:cubicBezTo>
                      <a:pt x="11189" y="4012"/>
                      <a:pt x="11287" y="4404"/>
                      <a:pt x="11418" y="4795"/>
                    </a:cubicBezTo>
                    <a:lnTo>
                      <a:pt x="5709" y="8873"/>
                    </a:lnTo>
                    <a:cubicBezTo>
                      <a:pt x="5089" y="8416"/>
                      <a:pt x="4372" y="8155"/>
                      <a:pt x="3556" y="8155"/>
                    </a:cubicBezTo>
                    <a:cubicBezTo>
                      <a:pt x="1599" y="8155"/>
                      <a:pt x="1" y="9754"/>
                      <a:pt x="1" y="11743"/>
                    </a:cubicBezTo>
                    <a:cubicBezTo>
                      <a:pt x="1" y="13701"/>
                      <a:pt x="1599" y="15299"/>
                      <a:pt x="3556" y="15299"/>
                    </a:cubicBezTo>
                    <a:cubicBezTo>
                      <a:pt x="4372" y="15299"/>
                      <a:pt x="5089" y="15038"/>
                      <a:pt x="5709" y="14581"/>
                    </a:cubicBezTo>
                    <a:lnTo>
                      <a:pt x="11418" y="18659"/>
                    </a:lnTo>
                    <a:cubicBezTo>
                      <a:pt x="11287" y="19050"/>
                      <a:pt x="11189" y="19474"/>
                      <a:pt x="11189" y="19898"/>
                    </a:cubicBezTo>
                    <a:cubicBezTo>
                      <a:pt x="11189" y="21855"/>
                      <a:pt x="12788" y="23454"/>
                      <a:pt x="14777" y="23454"/>
                    </a:cubicBezTo>
                    <a:cubicBezTo>
                      <a:pt x="16735" y="23454"/>
                      <a:pt x="18333" y="21855"/>
                      <a:pt x="18333" y="19898"/>
                    </a:cubicBezTo>
                    <a:cubicBezTo>
                      <a:pt x="18333" y="17908"/>
                      <a:pt x="16735" y="16310"/>
                      <a:pt x="14777" y="16310"/>
                    </a:cubicBezTo>
                    <a:cubicBezTo>
                      <a:pt x="13962" y="16310"/>
                      <a:pt x="13212" y="16571"/>
                      <a:pt x="12625" y="17028"/>
                    </a:cubicBezTo>
                    <a:lnTo>
                      <a:pt x="6916" y="12950"/>
                    </a:lnTo>
                    <a:cubicBezTo>
                      <a:pt x="7047" y="12559"/>
                      <a:pt x="7112" y="12167"/>
                      <a:pt x="7112" y="11743"/>
                    </a:cubicBezTo>
                    <a:cubicBezTo>
                      <a:pt x="7112" y="11319"/>
                      <a:pt x="7047" y="10895"/>
                      <a:pt x="6916" y="10504"/>
                    </a:cubicBezTo>
                    <a:lnTo>
                      <a:pt x="12625" y="6426"/>
                    </a:lnTo>
                    <a:cubicBezTo>
                      <a:pt x="13212" y="6883"/>
                      <a:pt x="13962" y="7144"/>
                      <a:pt x="14777" y="7144"/>
                    </a:cubicBezTo>
                    <a:cubicBezTo>
                      <a:pt x="16735" y="7144"/>
                      <a:pt x="18333" y="5546"/>
                      <a:pt x="18333" y="3588"/>
                    </a:cubicBezTo>
                    <a:cubicBezTo>
                      <a:pt x="18333" y="1599"/>
                      <a:pt x="16735" y="0"/>
                      <a:pt x="147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Google Shape;2043;p41">
                <a:extLst>
                  <a:ext uri="{FF2B5EF4-FFF2-40B4-BE49-F238E27FC236}">
                    <a16:creationId xmlns:a16="http://schemas.microsoft.com/office/drawing/2014/main" id="{0EB9ED84-AE61-931F-C614-7CE084F05110}"/>
                  </a:ext>
                </a:extLst>
              </p:cNvPr>
              <p:cNvSpPr/>
              <p:nvPr/>
            </p:nvSpPr>
            <p:spPr>
              <a:xfrm>
                <a:off x="10413233" y="2266256"/>
                <a:ext cx="25545" cy="2554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cubicBezTo>
                      <a:pt x="457" y="0"/>
                      <a:pt x="0" y="457"/>
                      <a:pt x="0" y="1011"/>
                    </a:cubicBezTo>
                    <a:cubicBezTo>
                      <a:pt x="0" y="1598"/>
                      <a:pt x="457" y="2022"/>
                      <a:pt x="1011" y="2022"/>
                    </a:cubicBezTo>
                    <a:cubicBezTo>
                      <a:pt x="1566" y="2022"/>
                      <a:pt x="2023" y="1598"/>
                      <a:pt x="2023" y="1011"/>
                    </a:cubicBezTo>
                    <a:cubicBezTo>
                      <a:pt x="2023" y="457"/>
                      <a:pt x="1566" y="0"/>
                      <a:pt x="1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2044;p41">
                <a:extLst>
                  <a:ext uri="{FF2B5EF4-FFF2-40B4-BE49-F238E27FC236}">
                    <a16:creationId xmlns:a16="http://schemas.microsoft.com/office/drawing/2014/main" id="{BDD87CF1-A848-80A9-8D2C-A724F3E18183}"/>
                  </a:ext>
                </a:extLst>
              </p:cNvPr>
              <p:cNvSpPr/>
              <p:nvPr/>
            </p:nvSpPr>
            <p:spPr>
              <a:xfrm>
                <a:off x="10052800" y="2124963"/>
                <a:ext cx="385972" cy="659067"/>
              </a:xfrm>
              <a:custGeom>
                <a:avLst/>
                <a:gdLst/>
                <a:ahLst/>
                <a:cxnLst/>
                <a:rect l="l" t="t" r="r" b="b"/>
                <a:pathLst>
                  <a:path w="30566" h="52193" extrusionOk="0">
                    <a:moveTo>
                      <a:pt x="20910" y="2023"/>
                    </a:moveTo>
                    <a:cubicBezTo>
                      <a:pt x="20812" y="2349"/>
                      <a:pt x="20682" y="2675"/>
                      <a:pt x="20682" y="3034"/>
                    </a:cubicBezTo>
                    <a:lnTo>
                      <a:pt x="20682" y="3556"/>
                    </a:lnTo>
                    <a:cubicBezTo>
                      <a:pt x="20682" y="3850"/>
                      <a:pt x="20519" y="4078"/>
                      <a:pt x="20225" y="4078"/>
                    </a:cubicBezTo>
                    <a:lnTo>
                      <a:pt x="10341" y="4078"/>
                    </a:lnTo>
                    <a:cubicBezTo>
                      <a:pt x="10048" y="4078"/>
                      <a:pt x="9787" y="3850"/>
                      <a:pt x="9787" y="3556"/>
                    </a:cubicBezTo>
                    <a:lnTo>
                      <a:pt x="9787" y="3034"/>
                    </a:lnTo>
                    <a:cubicBezTo>
                      <a:pt x="9787" y="2675"/>
                      <a:pt x="9787" y="2349"/>
                      <a:pt x="9656" y="2023"/>
                    </a:cubicBezTo>
                    <a:close/>
                    <a:moveTo>
                      <a:pt x="28348" y="48115"/>
                    </a:moveTo>
                    <a:cubicBezTo>
                      <a:pt x="27923" y="49289"/>
                      <a:pt x="26814" y="50137"/>
                      <a:pt x="25477" y="50137"/>
                    </a:cubicBezTo>
                    <a:lnTo>
                      <a:pt x="5090" y="50137"/>
                    </a:lnTo>
                    <a:cubicBezTo>
                      <a:pt x="3752" y="50137"/>
                      <a:pt x="2643" y="49289"/>
                      <a:pt x="2219" y="48115"/>
                    </a:cubicBezTo>
                    <a:close/>
                    <a:moveTo>
                      <a:pt x="5090" y="0"/>
                    </a:moveTo>
                    <a:cubicBezTo>
                      <a:pt x="4405" y="0"/>
                      <a:pt x="3752" y="131"/>
                      <a:pt x="3100" y="392"/>
                    </a:cubicBezTo>
                    <a:cubicBezTo>
                      <a:pt x="2513" y="653"/>
                      <a:pt x="1958" y="1012"/>
                      <a:pt x="1501" y="1468"/>
                    </a:cubicBezTo>
                    <a:cubicBezTo>
                      <a:pt x="1012" y="1958"/>
                      <a:pt x="653" y="2512"/>
                      <a:pt x="392" y="3099"/>
                    </a:cubicBezTo>
                    <a:cubicBezTo>
                      <a:pt x="131" y="3719"/>
                      <a:pt x="1" y="4404"/>
                      <a:pt x="1" y="5089"/>
                    </a:cubicBezTo>
                    <a:lnTo>
                      <a:pt x="1" y="47071"/>
                    </a:lnTo>
                    <a:cubicBezTo>
                      <a:pt x="1" y="47789"/>
                      <a:pt x="131" y="48441"/>
                      <a:pt x="392" y="49061"/>
                    </a:cubicBezTo>
                    <a:cubicBezTo>
                      <a:pt x="653" y="49681"/>
                      <a:pt x="1012" y="50235"/>
                      <a:pt x="1501" y="50692"/>
                    </a:cubicBezTo>
                    <a:cubicBezTo>
                      <a:pt x="1958" y="51148"/>
                      <a:pt x="2513" y="51540"/>
                      <a:pt x="3100" y="51768"/>
                    </a:cubicBezTo>
                    <a:cubicBezTo>
                      <a:pt x="3752" y="52062"/>
                      <a:pt x="4405" y="52192"/>
                      <a:pt x="5090" y="52192"/>
                    </a:cubicBezTo>
                    <a:lnTo>
                      <a:pt x="25477" y="52192"/>
                    </a:lnTo>
                    <a:cubicBezTo>
                      <a:pt x="26162" y="52192"/>
                      <a:pt x="26847" y="52062"/>
                      <a:pt x="27467" y="51768"/>
                    </a:cubicBezTo>
                    <a:cubicBezTo>
                      <a:pt x="28087" y="51540"/>
                      <a:pt x="28609" y="51148"/>
                      <a:pt x="29098" y="50692"/>
                    </a:cubicBezTo>
                    <a:cubicBezTo>
                      <a:pt x="29554" y="50235"/>
                      <a:pt x="29913" y="49681"/>
                      <a:pt x="30174" y="49061"/>
                    </a:cubicBezTo>
                    <a:cubicBezTo>
                      <a:pt x="30435" y="48441"/>
                      <a:pt x="30566" y="47789"/>
                      <a:pt x="30566" y="47071"/>
                    </a:cubicBezTo>
                    <a:lnTo>
                      <a:pt x="30566" y="16800"/>
                    </a:lnTo>
                    <a:cubicBezTo>
                      <a:pt x="30566" y="16245"/>
                      <a:pt x="30109" y="15788"/>
                      <a:pt x="29554" y="15788"/>
                    </a:cubicBezTo>
                    <a:cubicBezTo>
                      <a:pt x="29000" y="15788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23" y="46060"/>
                    </a:lnTo>
                    <a:lnTo>
                      <a:pt x="2023" y="5089"/>
                    </a:lnTo>
                    <a:cubicBezTo>
                      <a:pt x="2023" y="3393"/>
                      <a:pt x="3393" y="2023"/>
                      <a:pt x="5090" y="2023"/>
                    </a:cubicBezTo>
                    <a:lnTo>
                      <a:pt x="6786" y="2023"/>
                    </a:lnTo>
                    <a:cubicBezTo>
                      <a:pt x="7340" y="2023"/>
                      <a:pt x="7732" y="2480"/>
                      <a:pt x="7732" y="3034"/>
                    </a:cubicBezTo>
                    <a:lnTo>
                      <a:pt x="7732" y="3556"/>
                    </a:lnTo>
                    <a:cubicBezTo>
                      <a:pt x="7732" y="4959"/>
                      <a:pt x="8939" y="6100"/>
                      <a:pt x="10341" y="6100"/>
                    </a:cubicBezTo>
                    <a:lnTo>
                      <a:pt x="20225" y="6100"/>
                    </a:lnTo>
                    <a:cubicBezTo>
                      <a:pt x="21628" y="6100"/>
                      <a:pt x="22737" y="4959"/>
                      <a:pt x="22737" y="3556"/>
                    </a:cubicBezTo>
                    <a:lnTo>
                      <a:pt x="22737" y="3034"/>
                    </a:lnTo>
                    <a:cubicBezTo>
                      <a:pt x="22737" y="2480"/>
                      <a:pt x="23226" y="2023"/>
                      <a:pt x="23813" y="2023"/>
                    </a:cubicBezTo>
                    <a:lnTo>
                      <a:pt x="25477" y="2023"/>
                    </a:lnTo>
                    <a:cubicBezTo>
                      <a:pt x="27173" y="2023"/>
                      <a:pt x="28543" y="3393"/>
                      <a:pt x="28543" y="5089"/>
                    </a:cubicBezTo>
                    <a:lnTo>
                      <a:pt x="28543" y="7633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66" y="8188"/>
                      <a:pt x="30566" y="7633"/>
                    </a:cubicBezTo>
                    <a:lnTo>
                      <a:pt x="30566" y="5089"/>
                    </a:lnTo>
                    <a:cubicBezTo>
                      <a:pt x="30566" y="4404"/>
                      <a:pt x="30435" y="3719"/>
                      <a:pt x="30174" y="3099"/>
                    </a:cubicBezTo>
                    <a:cubicBezTo>
                      <a:pt x="29913" y="2512"/>
                      <a:pt x="29554" y="1958"/>
                      <a:pt x="29098" y="1468"/>
                    </a:cubicBezTo>
                    <a:cubicBezTo>
                      <a:pt x="28609" y="1012"/>
                      <a:pt x="28087" y="653"/>
                      <a:pt x="27467" y="392"/>
                    </a:cubicBezTo>
                    <a:cubicBezTo>
                      <a:pt x="26847" y="131"/>
                      <a:pt x="26162" y="0"/>
                      <a:pt x="25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2045;p41">
              <a:extLst>
                <a:ext uri="{FF2B5EF4-FFF2-40B4-BE49-F238E27FC236}">
                  <a16:creationId xmlns:a16="http://schemas.microsoft.com/office/drawing/2014/main" id="{AA6267D6-3A9F-F96E-E059-D3079D573722}"/>
                </a:ext>
              </a:extLst>
            </p:cNvPr>
            <p:cNvGrpSpPr/>
            <p:nvPr/>
          </p:nvGrpSpPr>
          <p:grpSpPr>
            <a:xfrm>
              <a:off x="5388590" y="1624740"/>
              <a:ext cx="320671" cy="547553"/>
              <a:chOff x="10575525" y="2123725"/>
              <a:chExt cx="385979" cy="659067"/>
            </a:xfrm>
          </p:grpSpPr>
          <p:sp>
            <p:nvSpPr>
              <p:cNvPr id="18" name="Google Shape;2046;p41">
                <a:extLst>
                  <a:ext uri="{FF2B5EF4-FFF2-40B4-BE49-F238E27FC236}">
                    <a16:creationId xmlns:a16="http://schemas.microsoft.com/office/drawing/2014/main" id="{F4300E13-ACDE-EDF8-1D2F-5B37EE0F3FD0}"/>
                  </a:ext>
                </a:extLst>
              </p:cNvPr>
              <p:cNvSpPr/>
              <p:nvPr/>
            </p:nvSpPr>
            <p:spPr>
              <a:xfrm>
                <a:off x="10655029" y="2262506"/>
                <a:ext cx="110402" cy="154510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12236" extrusionOk="0">
                    <a:moveTo>
                      <a:pt x="5350" y="2939"/>
                    </a:moveTo>
                    <a:cubicBezTo>
                      <a:pt x="5350" y="3950"/>
                      <a:pt x="5350" y="5549"/>
                      <a:pt x="5350" y="7180"/>
                    </a:cubicBezTo>
                    <a:lnTo>
                      <a:pt x="2838" y="7180"/>
                    </a:lnTo>
                    <a:cubicBezTo>
                      <a:pt x="3817" y="5516"/>
                      <a:pt x="4763" y="3918"/>
                      <a:pt x="5350" y="2939"/>
                    </a:cubicBezTo>
                    <a:close/>
                    <a:moveTo>
                      <a:pt x="5772" y="1"/>
                    </a:moveTo>
                    <a:cubicBezTo>
                      <a:pt x="5270" y="1"/>
                      <a:pt x="4779" y="246"/>
                      <a:pt x="4404" y="721"/>
                    </a:cubicBezTo>
                    <a:cubicBezTo>
                      <a:pt x="3784" y="1439"/>
                      <a:pt x="783" y="6658"/>
                      <a:pt x="196" y="7702"/>
                    </a:cubicBezTo>
                    <a:cubicBezTo>
                      <a:pt x="0" y="8028"/>
                      <a:pt x="33" y="8419"/>
                      <a:pt x="196" y="8713"/>
                    </a:cubicBezTo>
                    <a:cubicBezTo>
                      <a:pt x="392" y="9039"/>
                      <a:pt x="718" y="9235"/>
                      <a:pt x="1077" y="9235"/>
                    </a:cubicBezTo>
                    <a:lnTo>
                      <a:pt x="5317" y="9235"/>
                    </a:lnTo>
                    <a:cubicBezTo>
                      <a:pt x="5317" y="9920"/>
                      <a:pt x="5317" y="10605"/>
                      <a:pt x="5317" y="11225"/>
                    </a:cubicBezTo>
                    <a:cubicBezTo>
                      <a:pt x="5317" y="11779"/>
                      <a:pt x="5774" y="12236"/>
                      <a:pt x="6328" y="12236"/>
                    </a:cubicBezTo>
                    <a:cubicBezTo>
                      <a:pt x="6883" y="12236"/>
                      <a:pt x="7340" y="11779"/>
                      <a:pt x="7340" y="11225"/>
                    </a:cubicBezTo>
                    <a:cubicBezTo>
                      <a:pt x="7372" y="10866"/>
                      <a:pt x="7372" y="10116"/>
                      <a:pt x="7372" y="9235"/>
                    </a:cubicBezTo>
                    <a:lnTo>
                      <a:pt x="7698" y="9235"/>
                    </a:lnTo>
                    <a:cubicBezTo>
                      <a:pt x="8286" y="9235"/>
                      <a:pt x="8742" y="8778"/>
                      <a:pt x="8742" y="8224"/>
                    </a:cubicBezTo>
                    <a:cubicBezTo>
                      <a:pt x="8742" y="7637"/>
                      <a:pt x="8286" y="7180"/>
                      <a:pt x="7698" y="7180"/>
                    </a:cubicBezTo>
                    <a:lnTo>
                      <a:pt x="7372" y="7180"/>
                    </a:lnTo>
                    <a:cubicBezTo>
                      <a:pt x="7405" y="4701"/>
                      <a:pt x="7405" y="2026"/>
                      <a:pt x="7372" y="1634"/>
                    </a:cubicBezTo>
                    <a:cubicBezTo>
                      <a:pt x="7307" y="884"/>
                      <a:pt x="6850" y="264"/>
                      <a:pt x="6231" y="69"/>
                    </a:cubicBezTo>
                    <a:cubicBezTo>
                      <a:pt x="6079" y="23"/>
                      <a:pt x="5925" y="1"/>
                      <a:pt x="5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2047;p41">
                <a:extLst>
                  <a:ext uri="{FF2B5EF4-FFF2-40B4-BE49-F238E27FC236}">
                    <a16:creationId xmlns:a16="http://schemas.microsoft.com/office/drawing/2014/main" id="{6BB0864C-FC35-8A5F-81F2-F29099D85178}"/>
                  </a:ext>
                </a:extLst>
              </p:cNvPr>
              <p:cNvSpPr/>
              <p:nvPr/>
            </p:nvSpPr>
            <p:spPr>
              <a:xfrm>
                <a:off x="10790954" y="2262543"/>
                <a:ext cx="91461" cy="154472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12233" extrusionOk="0">
                    <a:moveTo>
                      <a:pt x="1012" y="0"/>
                    </a:moveTo>
                    <a:cubicBezTo>
                      <a:pt x="457" y="0"/>
                      <a:pt x="1" y="457"/>
                      <a:pt x="1" y="1012"/>
                    </a:cubicBezTo>
                    <a:lnTo>
                      <a:pt x="1" y="11222"/>
                    </a:lnTo>
                    <a:cubicBezTo>
                      <a:pt x="1" y="11776"/>
                      <a:pt x="457" y="12233"/>
                      <a:pt x="1012" y="12233"/>
                    </a:cubicBezTo>
                    <a:cubicBezTo>
                      <a:pt x="1599" y="12233"/>
                      <a:pt x="2056" y="11776"/>
                      <a:pt x="2056" y="11222"/>
                    </a:cubicBezTo>
                    <a:lnTo>
                      <a:pt x="2056" y="8221"/>
                    </a:lnTo>
                    <a:lnTo>
                      <a:pt x="5350" y="11907"/>
                    </a:lnTo>
                    <a:cubicBezTo>
                      <a:pt x="5579" y="12135"/>
                      <a:pt x="5840" y="12233"/>
                      <a:pt x="6133" y="12233"/>
                    </a:cubicBezTo>
                    <a:cubicBezTo>
                      <a:pt x="6362" y="12233"/>
                      <a:pt x="6623" y="12135"/>
                      <a:pt x="6786" y="11972"/>
                    </a:cubicBezTo>
                    <a:cubicBezTo>
                      <a:pt x="7210" y="11581"/>
                      <a:pt x="7242" y="10961"/>
                      <a:pt x="6883" y="10537"/>
                    </a:cubicBezTo>
                    <a:lnTo>
                      <a:pt x="2708" y="5905"/>
                    </a:lnTo>
                    <a:lnTo>
                      <a:pt x="6557" y="1860"/>
                    </a:lnTo>
                    <a:cubicBezTo>
                      <a:pt x="6916" y="1436"/>
                      <a:pt x="6916" y="783"/>
                      <a:pt x="6492" y="425"/>
                    </a:cubicBezTo>
                    <a:cubicBezTo>
                      <a:pt x="6300" y="233"/>
                      <a:pt x="6046" y="135"/>
                      <a:pt x="5790" y="135"/>
                    </a:cubicBezTo>
                    <a:cubicBezTo>
                      <a:pt x="5524" y="135"/>
                      <a:pt x="5256" y="241"/>
                      <a:pt x="5057" y="457"/>
                    </a:cubicBezTo>
                    <a:lnTo>
                      <a:pt x="2056" y="3621"/>
                    </a:lnTo>
                    <a:lnTo>
                      <a:pt x="2056" y="1012"/>
                    </a:lnTo>
                    <a:cubicBezTo>
                      <a:pt x="2056" y="457"/>
                      <a:pt x="1599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Google Shape;2048;p41">
                <a:extLst>
                  <a:ext uri="{FF2B5EF4-FFF2-40B4-BE49-F238E27FC236}">
                    <a16:creationId xmlns:a16="http://schemas.microsoft.com/office/drawing/2014/main" id="{6AFD4FE3-2B64-AD0A-6EB5-2A353E6C8935}"/>
                  </a:ext>
                </a:extLst>
              </p:cNvPr>
              <p:cNvSpPr/>
              <p:nvPr/>
            </p:nvSpPr>
            <p:spPr>
              <a:xfrm>
                <a:off x="10935946" y="2265018"/>
                <a:ext cx="25558" cy="2554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cubicBezTo>
                      <a:pt x="458" y="0"/>
                      <a:pt x="1" y="457"/>
                      <a:pt x="1" y="1011"/>
                    </a:cubicBezTo>
                    <a:cubicBezTo>
                      <a:pt x="1" y="1566"/>
                      <a:pt x="458" y="2023"/>
                      <a:pt x="1012" y="2023"/>
                    </a:cubicBezTo>
                    <a:cubicBezTo>
                      <a:pt x="1567" y="2023"/>
                      <a:pt x="2023" y="1566"/>
                      <a:pt x="2023" y="1011"/>
                    </a:cubicBezTo>
                    <a:cubicBezTo>
                      <a:pt x="2023" y="457"/>
                      <a:pt x="1567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2049;p41">
                <a:extLst>
                  <a:ext uri="{FF2B5EF4-FFF2-40B4-BE49-F238E27FC236}">
                    <a16:creationId xmlns:a16="http://schemas.microsoft.com/office/drawing/2014/main" id="{4EE4398E-9A66-F043-F43B-21953E4DBFF5}"/>
                  </a:ext>
                </a:extLst>
              </p:cNvPr>
              <p:cNvSpPr/>
              <p:nvPr/>
            </p:nvSpPr>
            <p:spPr>
              <a:xfrm>
                <a:off x="10575525" y="2123725"/>
                <a:ext cx="385972" cy="659067"/>
              </a:xfrm>
              <a:custGeom>
                <a:avLst/>
                <a:gdLst/>
                <a:ahLst/>
                <a:cxnLst/>
                <a:rect l="l" t="t" r="r" b="b"/>
                <a:pathLst>
                  <a:path w="30566" h="52193" extrusionOk="0">
                    <a:moveTo>
                      <a:pt x="20910" y="2023"/>
                    </a:moveTo>
                    <a:cubicBezTo>
                      <a:pt x="20779" y="2349"/>
                      <a:pt x="20681" y="2675"/>
                      <a:pt x="20681" y="3034"/>
                    </a:cubicBezTo>
                    <a:lnTo>
                      <a:pt x="20681" y="3556"/>
                    </a:lnTo>
                    <a:cubicBezTo>
                      <a:pt x="20681" y="3850"/>
                      <a:pt x="20518" y="4078"/>
                      <a:pt x="20225" y="4078"/>
                    </a:cubicBezTo>
                    <a:lnTo>
                      <a:pt x="10341" y="4078"/>
                    </a:lnTo>
                    <a:cubicBezTo>
                      <a:pt x="10047" y="4078"/>
                      <a:pt x="9786" y="3850"/>
                      <a:pt x="9786" y="3556"/>
                    </a:cubicBezTo>
                    <a:lnTo>
                      <a:pt x="9786" y="3034"/>
                    </a:lnTo>
                    <a:cubicBezTo>
                      <a:pt x="9786" y="2675"/>
                      <a:pt x="9754" y="2349"/>
                      <a:pt x="9656" y="2023"/>
                    </a:cubicBezTo>
                    <a:close/>
                    <a:moveTo>
                      <a:pt x="28347" y="48115"/>
                    </a:moveTo>
                    <a:cubicBezTo>
                      <a:pt x="27923" y="49289"/>
                      <a:pt x="26781" y="50137"/>
                      <a:pt x="25477" y="50137"/>
                    </a:cubicBezTo>
                    <a:lnTo>
                      <a:pt x="5089" y="50137"/>
                    </a:lnTo>
                    <a:cubicBezTo>
                      <a:pt x="3752" y="50137"/>
                      <a:pt x="2610" y="49289"/>
                      <a:pt x="2219" y="48115"/>
                    </a:cubicBezTo>
                    <a:close/>
                    <a:moveTo>
                      <a:pt x="5089" y="1"/>
                    </a:moveTo>
                    <a:cubicBezTo>
                      <a:pt x="4404" y="1"/>
                      <a:pt x="3719" y="131"/>
                      <a:pt x="3099" y="392"/>
                    </a:cubicBezTo>
                    <a:cubicBezTo>
                      <a:pt x="2480" y="653"/>
                      <a:pt x="1958" y="1012"/>
                      <a:pt x="1468" y="1468"/>
                    </a:cubicBezTo>
                    <a:cubicBezTo>
                      <a:pt x="1012" y="1958"/>
                      <a:pt x="653" y="2480"/>
                      <a:pt x="392" y="3099"/>
                    </a:cubicBezTo>
                    <a:cubicBezTo>
                      <a:pt x="131" y="3719"/>
                      <a:pt x="0" y="4404"/>
                      <a:pt x="0" y="5089"/>
                    </a:cubicBezTo>
                    <a:lnTo>
                      <a:pt x="0" y="47071"/>
                    </a:lnTo>
                    <a:cubicBezTo>
                      <a:pt x="0" y="47756"/>
                      <a:pt x="131" y="48441"/>
                      <a:pt x="392" y="49061"/>
                    </a:cubicBezTo>
                    <a:cubicBezTo>
                      <a:pt x="653" y="49681"/>
                      <a:pt x="1012" y="50203"/>
                      <a:pt x="1468" y="50692"/>
                    </a:cubicBezTo>
                    <a:cubicBezTo>
                      <a:pt x="1958" y="51149"/>
                      <a:pt x="2480" y="51507"/>
                      <a:pt x="3099" y="51768"/>
                    </a:cubicBezTo>
                    <a:cubicBezTo>
                      <a:pt x="3719" y="52029"/>
                      <a:pt x="4404" y="52192"/>
                      <a:pt x="5089" y="52192"/>
                    </a:cubicBezTo>
                    <a:lnTo>
                      <a:pt x="25477" y="52192"/>
                    </a:lnTo>
                    <a:cubicBezTo>
                      <a:pt x="26162" y="52192"/>
                      <a:pt x="26814" y="52029"/>
                      <a:pt x="27466" y="51768"/>
                    </a:cubicBezTo>
                    <a:cubicBezTo>
                      <a:pt x="28054" y="51507"/>
                      <a:pt x="28608" y="51149"/>
                      <a:pt x="29065" y="50692"/>
                    </a:cubicBezTo>
                    <a:cubicBezTo>
                      <a:pt x="29554" y="50203"/>
                      <a:pt x="29913" y="49681"/>
                      <a:pt x="30174" y="49061"/>
                    </a:cubicBezTo>
                    <a:cubicBezTo>
                      <a:pt x="30435" y="48441"/>
                      <a:pt x="30565" y="47756"/>
                      <a:pt x="30565" y="47071"/>
                    </a:cubicBezTo>
                    <a:lnTo>
                      <a:pt x="30565" y="16800"/>
                    </a:lnTo>
                    <a:cubicBezTo>
                      <a:pt x="30565" y="16245"/>
                      <a:pt x="30109" y="15789"/>
                      <a:pt x="29554" y="15789"/>
                    </a:cubicBezTo>
                    <a:cubicBezTo>
                      <a:pt x="29000" y="15789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23" y="46060"/>
                    </a:lnTo>
                    <a:lnTo>
                      <a:pt x="2023" y="5089"/>
                    </a:lnTo>
                    <a:cubicBezTo>
                      <a:pt x="2023" y="3393"/>
                      <a:pt x="3393" y="2023"/>
                      <a:pt x="5089" y="2023"/>
                    </a:cubicBezTo>
                    <a:lnTo>
                      <a:pt x="6753" y="2023"/>
                    </a:lnTo>
                    <a:cubicBezTo>
                      <a:pt x="7340" y="2023"/>
                      <a:pt x="7731" y="2480"/>
                      <a:pt x="7731" y="3034"/>
                    </a:cubicBezTo>
                    <a:lnTo>
                      <a:pt x="7731" y="3556"/>
                    </a:lnTo>
                    <a:cubicBezTo>
                      <a:pt x="7731" y="4959"/>
                      <a:pt x="8938" y="6101"/>
                      <a:pt x="10341" y="6101"/>
                    </a:cubicBezTo>
                    <a:lnTo>
                      <a:pt x="20225" y="6101"/>
                    </a:lnTo>
                    <a:cubicBezTo>
                      <a:pt x="21627" y="6101"/>
                      <a:pt x="22704" y="4959"/>
                      <a:pt x="22704" y="3556"/>
                    </a:cubicBezTo>
                    <a:lnTo>
                      <a:pt x="22704" y="3034"/>
                    </a:lnTo>
                    <a:cubicBezTo>
                      <a:pt x="22704" y="2480"/>
                      <a:pt x="23226" y="2023"/>
                      <a:pt x="23780" y="2023"/>
                    </a:cubicBezTo>
                    <a:lnTo>
                      <a:pt x="25477" y="2023"/>
                    </a:lnTo>
                    <a:cubicBezTo>
                      <a:pt x="27140" y="2023"/>
                      <a:pt x="28510" y="3393"/>
                      <a:pt x="28543" y="5089"/>
                    </a:cubicBezTo>
                    <a:lnTo>
                      <a:pt x="28543" y="7634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65" y="8188"/>
                      <a:pt x="30565" y="7634"/>
                    </a:cubicBezTo>
                    <a:lnTo>
                      <a:pt x="30565" y="5089"/>
                    </a:lnTo>
                    <a:cubicBezTo>
                      <a:pt x="30565" y="4404"/>
                      <a:pt x="30435" y="3719"/>
                      <a:pt x="30174" y="3099"/>
                    </a:cubicBezTo>
                    <a:cubicBezTo>
                      <a:pt x="29913" y="2480"/>
                      <a:pt x="29554" y="1958"/>
                      <a:pt x="29065" y="1468"/>
                    </a:cubicBezTo>
                    <a:cubicBezTo>
                      <a:pt x="28608" y="1012"/>
                      <a:pt x="28054" y="653"/>
                      <a:pt x="27466" y="392"/>
                    </a:cubicBezTo>
                    <a:cubicBezTo>
                      <a:pt x="26814" y="131"/>
                      <a:pt x="26162" y="1"/>
                      <a:pt x="25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Google Shape;2050;p41">
                <a:extLst>
                  <a:ext uri="{FF2B5EF4-FFF2-40B4-BE49-F238E27FC236}">
                    <a16:creationId xmlns:a16="http://schemas.microsoft.com/office/drawing/2014/main" id="{685D914A-88E3-4A7A-A471-D86F0F414D20}"/>
                  </a:ext>
                </a:extLst>
              </p:cNvPr>
              <p:cNvSpPr/>
              <p:nvPr/>
            </p:nvSpPr>
            <p:spPr>
              <a:xfrm>
                <a:off x="10681800" y="2432464"/>
                <a:ext cx="173426" cy="198340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15707" extrusionOk="0">
                    <a:moveTo>
                      <a:pt x="2023" y="2789"/>
                    </a:moveTo>
                    <a:lnTo>
                      <a:pt x="10700" y="7845"/>
                    </a:lnTo>
                    <a:lnTo>
                      <a:pt x="2023" y="12901"/>
                    </a:lnTo>
                    <a:lnTo>
                      <a:pt x="2023" y="2789"/>
                    </a:lnTo>
                    <a:close/>
                    <a:moveTo>
                      <a:pt x="1012" y="0"/>
                    </a:moveTo>
                    <a:cubicBezTo>
                      <a:pt x="832" y="0"/>
                      <a:pt x="653" y="49"/>
                      <a:pt x="490" y="147"/>
                    </a:cubicBezTo>
                    <a:cubicBezTo>
                      <a:pt x="196" y="310"/>
                      <a:pt x="0" y="669"/>
                      <a:pt x="0" y="1028"/>
                    </a:cubicBezTo>
                    <a:lnTo>
                      <a:pt x="0" y="14695"/>
                    </a:lnTo>
                    <a:cubicBezTo>
                      <a:pt x="0" y="15054"/>
                      <a:pt x="196" y="15380"/>
                      <a:pt x="490" y="15576"/>
                    </a:cubicBezTo>
                    <a:cubicBezTo>
                      <a:pt x="653" y="15641"/>
                      <a:pt x="816" y="15707"/>
                      <a:pt x="1012" y="15707"/>
                    </a:cubicBezTo>
                    <a:cubicBezTo>
                      <a:pt x="1175" y="15707"/>
                      <a:pt x="1370" y="15641"/>
                      <a:pt x="1534" y="15576"/>
                    </a:cubicBezTo>
                    <a:lnTo>
                      <a:pt x="13244" y="8726"/>
                    </a:lnTo>
                    <a:cubicBezTo>
                      <a:pt x="13538" y="8563"/>
                      <a:pt x="13733" y="8204"/>
                      <a:pt x="13733" y="7845"/>
                    </a:cubicBezTo>
                    <a:cubicBezTo>
                      <a:pt x="13733" y="7486"/>
                      <a:pt x="13538" y="7160"/>
                      <a:pt x="13244" y="6965"/>
                    </a:cubicBezTo>
                    <a:lnTo>
                      <a:pt x="1534" y="147"/>
                    </a:lnTo>
                    <a:cubicBezTo>
                      <a:pt x="1370" y="49"/>
                      <a:pt x="1191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2051;p41">
              <a:extLst>
                <a:ext uri="{FF2B5EF4-FFF2-40B4-BE49-F238E27FC236}">
                  <a16:creationId xmlns:a16="http://schemas.microsoft.com/office/drawing/2014/main" id="{C5080F20-E4CD-516A-8E88-E8DA97FBEE4A}"/>
                </a:ext>
              </a:extLst>
            </p:cNvPr>
            <p:cNvGrpSpPr/>
            <p:nvPr/>
          </p:nvGrpSpPr>
          <p:grpSpPr>
            <a:xfrm>
              <a:off x="3446563" y="1624740"/>
              <a:ext cx="321007" cy="547553"/>
              <a:chOff x="11091242" y="2124963"/>
              <a:chExt cx="386383" cy="659067"/>
            </a:xfrm>
          </p:grpSpPr>
          <p:sp>
            <p:nvSpPr>
              <p:cNvPr id="15" name="Google Shape;2052;p41">
                <a:extLst>
                  <a:ext uri="{FF2B5EF4-FFF2-40B4-BE49-F238E27FC236}">
                    <a16:creationId xmlns:a16="http://schemas.microsoft.com/office/drawing/2014/main" id="{A0581D3E-0EC2-95FD-C064-519CDE84250B}"/>
                  </a:ext>
                </a:extLst>
              </p:cNvPr>
              <p:cNvSpPr/>
              <p:nvPr/>
            </p:nvSpPr>
            <p:spPr>
              <a:xfrm>
                <a:off x="11194221" y="2286852"/>
                <a:ext cx="180434" cy="334881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26520" extrusionOk="0">
                    <a:moveTo>
                      <a:pt x="9167" y="2055"/>
                    </a:moveTo>
                    <a:lnTo>
                      <a:pt x="9167" y="4078"/>
                    </a:lnTo>
                    <a:lnTo>
                      <a:pt x="5089" y="4078"/>
                    </a:lnTo>
                    <a:lnTo>
                      <a:pt x="5089" y="2055"/>
                    </a:lnTo>
                    <a:close/>
                    <a:moveTo>
                      <a:pt x="12233" y="6133"/>
                    </a:moveTo>
                    <a:lnTo>
                      <a:pt x="12233" y="8155"/>
                    </a:lnTo>
                    <a:lnTo>
                      <a:pt x="2056" y="8155"/>
                    </a:lnTo>
                    <a:lnTo>
                      <a:pt x="2056" y="6133"/>
                    </a:lnTo>
                    <a:close/>
                    <a:moveTo>
                      <a:pt x="12233" y="10210"/>
                    </a:moveTo>
                    <a:lnTo>
                      <a:pt x="12233" y="12233"/>
                    </a:lnTo>
                    <a:lnTo>
                      <a:pt x="2056" y="12233"/>
                    </a:lnTo>
                    <a:lnTo>
                      <a:pt x="2056" y="10210"/>
                    </a:lnTo>
                    <a:close/>
                    <a:moveTo>
                      <a:pt x="12233" y="14288"/>
                    </a:moveTo>
                    <a:lnTo>
                      <a:pt x="12233" y="16310"/>
                    </a:lnTo>
                    <a:lnTo>
                      <a:pt x="2056" y="16310"/>
                    </a:lnTo>
                    <a:lnTo>
                      <a:pt x="2056" y="14288"/>
                    </a:lnTo>
                    <a:close/>
                    <a:moveTo>
                      <a:pt x="12233" y="18365"/>
                    </a:moveTo>
                    <a:lnTo>
                      <a:pt x="12233" y="20387"/>
                    </a:lnTo>
                    <a:lnTo>
                      <a:pt x="2056" y="20387"/>
                    </a:lnTo>
                    <a:lnTo>
                      <a:pt x="2056" y="18365"/>
                    </a:lnTo>
                    <a:close/>
                    <a:moveTo>
                      <a:pt x="12233" y="22443"/>
                    </a:moveTo>
                    <a:lnTo>
                      <a:pt x="12233" y="24465"/>
                    </a:lnTo>
                    <a:lnTo>
                      <a:pt x="2056" y="24465"/>
                    </a:lnTo>
                    <a:lnTo>
                      <a:pt x="2056" y="22443"/>
                    </a:lnTo>
                    <a:close/>
                    <a:moveTo>
                      <a:pt x="4078" y="0"/>
                    </a:moveTo>
                    <a:cubicBezTo>
                      <a:pt x="3523" y="0"/>
                      <a:pt x="3067" y="457"/>
                      <a:pt x="3067" y="1044"/>
                    </a:cubicBezTo>
                    <a:lnTo>
                      <a:pt x="3067" y="4078"/>
                    </a:lnTo>
                    <a:lnTo>
                      <a:pt x="1012" y="4078"/>
                    </a:lnTo>
                    <a:cubicBezTo>
                      <a:pt x="457" y="4078"/>
                      <a:pt x="1" y="4534"/>
                      <a:pt x="1" y="5121"/>
                    </a:cubicBezTo>
                    <a:lnTo>
                      <a:pt x="1" y="25509"/>
                    </a:lnTo>
                    <a:cubicBezTo>
                      <a:pt x="1" y="26063"/>
                      <a:pt x="457" y="26520"/>
                      <a:pt x="1012" y="26520"/>
                    </a:cubicBezTo>
                    <a:lnTo>
                      <a:pt x="13244" y="26520"/>
                    </a:lnTo>
                    <a:cubicBezTo>
                      <a:pt x="13831" y="26520"/>
                      <a:pt x="14288" y="26063"/>
                      <a:pt x="14288" y="25509"/>
                    </a:cubicBezTo>
                    <a:lnTo>
                      <a:pt x="14288" y="5121"/>
                    </a:lnTo>
                    <a:cubicBezTo>
                      <a:pt x="14288" y="4534"/>
                      <a:pt x="13831" y="4078"/>
                      <a:pt x="13244" y="4078"/>
                    </a:cubicBezTo>
                    <a:lnTo>
                      <a:pt x="11222" y="4078"/>
                    </a:lnTo>
                    <a:lnTo>
                      <a:pt x="11222" y="1044"/>
                    </a:lnTo>
                    <a:cubicBezTo>
                      <a:pt x="11222" y="457"/>
                      <a:pt x="10765" y="0"/>
                      <a:pt x="10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Google Shape;2053;p41">
                <a:extLst>
                  <a:ext uri="{FF2B5EF4-FFF2-40B4-BE49-F238E27FC236}">
                    <a16:creationId xmlns:a16="http://schemas.microsoft.com/office/drawing/2014/main" id="{B850AC79-496D-56E2-CAC6-E17D9AEC1FA2}"/>
                  </a:ext>
                </a:extLst>
              </p:cNvPr>
              <p:cNvSpPr/>
              <p:nvPr/>
            </p:nvSpPr>
            <p:spPr>
              <a:xfrm>
                <a:off x="11451662" y="2266256"/>
                <a:ext cx="25962" cy="2554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23" extrusionOk="0">
                    <a:moveTo>
                      <a:pt x="1012" y="0"/>
                    </a:moveTo>
                    <a:cubicBezTo>
                      <a:pt x="458" y="0"/>
                      <a:pt x="1" y="457"/>
                      <a:pt x="1" y="1011"/>
                    </a:cubicBezTo>
                    <a:cubicBezTo>
                      <a:pt x="1" y="1598"/>
                      <a:pt x="458" y="2022"/>
                      <a:pt x="1012" y="2022"/>
                    </a:cubicBezTo>
                    <a:cubicBezTo>
                      <a:pt x="1599" y="2022"/>
                      <a:pt x="2056" y="1598"/>
                      <a:pt x="2056" y="1011"/>
                    </a:cubicBezTo>
                    <a:cubicBezTo>
                      <a:pt x="2056" y="457"/>
                      <a:pt x="1599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Google Shape;2054;p41">
                <a:extLst>
                  <a:ext uri="{FF2B5EF4-FFF2-40B4-BE49-F238E27FC236}">
                    <a16:creationId xmlns:a16="http://schemas.microsoft.com/office/drawing/2014/main" id="{24D81B62-1529-E17C-E4C8-825715D17638}"/>
                  </a:ext>
                </a:extLst>
              </p:cNvPr>
              <p:cNvSpPr/>
              <p:nvPr/>
            </p:nvSpPr>
            <p:spPr>
              <a:xfrm>
                <a:off x="11091242" y="2124963"/>
                <a:ext cx="386376" cy="659067"/>
              </a:xfrm>
              <a:custGeom>
                <a:avLst/>
                <a:gdLst/>
                <a:ahLst/>
                <a:cxnLst/>
                <a:rect l="l" t="t" r="r" b="b"/>
                <a:pathLst>
                  <a:path w="30598" h="52193" extrusionOk="0">
                    <a:moveTo>
                      <a:pt x="20910" y="2023"/>
                    </a:moveTo>
                    <a:cubicBezTo>
                      <a:pt x="20812" y="2349"/>
                      <a:pt x="20682" y="2675"/>
                      <a:pt x="20682" y="3034"/>
                    </a:cubicBezTo>
                    <a:lnTo>
                      <a:pt x="20682" y="3556"/>
                    </a:lnTo>
                    <a:cubicBezTo>
                      <a:pt x="20682" y="3850"/>
                      <a:pt x="20518" y="4078"/>
                      <a:pt x="20225" y="4078"/>
                    </a:cubicBezTo>
                    <a:lnTo>
                      <a:pt x="10341" y="4078"/>
                    </a:lnTo>
                    <a:cubicBezTo>
                      <a:pt x="10080" y="4078"/>
                      <a:pt x="9787" y="3850"/>
                      <a:pt x="9787" y="3556"/>
                    </a:cubicBezTo>
                    <a:lnTo>
                      <a:pt x="9787" y="3034"/>
                    </a:lnTo>
                    <a:cubicBezTo>
                      <a:pt x="9787" y="2675"/>
                      <a:pt x="9787" y="2349"/>
                      <a:pt x="9656" y="2023"/>
                    </a:cubicBezTo>
                    <a:close/>
                    <a:moveTo>
                      <a:pt x="28380" y="48115"/>
                    </a:moveTo>
                    <a:cubicBezTo>
                      <a:pt x="27956" y="49289"/>
                      <a:pt x="26814" y="50137"/>
                      <a:pt x="25477" y="50137"/>
                    </a:cubicBezTo>
                    <a:lnTo>
                      <a:pt x="5089" y="50137"/>
                    </a:lnTo>
                    <a:cubicBezTo>
                      <a:pt x="3784" y="50137"/>
                      <a:pt x="2643" y="49289"/>
                      <a:pt x="2219" y="48115"/>
                    </a:cubicBezTo>
                    <a:close/>
                    <a:moveTo>
                      <a:pt x="5089" y="0"/>
                    </a:moveTo>
                    <a:cubicBezTo>
                      <a:pt x="4404" y="0"/>
                      <a:pt x="3752" y="131"/>
                      <a:pt x="3099" y="392"/>
                    </a:cubicBezTo>
                    <a:cubicBezTo>
                      <a:pt x="2512" y="653"/>
                      <a:pt x="1958" y="1012"/>
                      <a:pt x="1501" y="1468"/>
                    </a:cubicBezTo>
                    <a:cubicBezTo>
                      <a:pt x="1012" y="1958"/>
                      <a:pt x="653" y="2512"/>
                      <a:pt x="392" y="3099"/>
                    </a:cubicBezTo>
                    <a:cubicBezTo>
                      <a:pt x="131" y="3719"/>
                      <a:pt x="1" y="4404"/>
                      <a:pt x="1" y="5089"/>
                    </a:cubicBezTo>
                    <a:lnTo>
                      <a:pt x="1" y="47071"/>
                    </a:lnTo>
                    <a:cubicBezTo>
                      <a:pt x="1" y="47789"/>
                      <a:pt x="131" y="48441"/>
                      <a:pt x="392" y="49061"/>
                    </a:cubicBezTo>
                    <a:cubicBezTo>
                      <a:pt x="653" y="49681"/>
                      <a:pt x="1012" y="50235"/>
                      <a:pt x="1501" y="50692"/>
                    </a:cubicBezTo>
                    <a:cubicBezTo>
                      <a:pt x="1958" y="51148"/>
                      <a:pt x="2512" y="51540"/>
                      <a:pt x="3099" y="51768"/>
                    </a:cubicBezTo>
                    <a:cubicBezTo>
                      <a:pt x="3752" y="52062"/>
                      <a:pt x="4404" y="52192"/>
                      <a:pt x="5089" y="52192"/>
                    </a:cubicBezTo>
                    <a:lnTo>
                      <a:pt x="25477" y="52192"/>
                    </a:lnTo>
                    <a:cubicBezTo>
                      <a:pt x="26162" y="52192"/>
                      <a:pt x="26847" y="52062"/>
                      <a:pt x="27466" y="51768"/>
                    </a:cubicBezTo>
                    <a:cubicBezTo>
                      <a:pt x="28086" y="51540"/>
                      <a:pt x="28608" y="51148"/>
                      <a:pt x="29097" y="50692"/>
                    </a:cubicBezTo>
                    <a:cubicBezTo>
                      <a:pt x="29554" y="50235"/>
                      <a:pt x="29913" y="49681"/>
                      <a:pt x="30174" y="49061"/>
                    </a:cubicBezTo>
                    <a:cubicBezTo>
                      <a:pt x="30435" y="48441"/>
                      <a:pt x="30598" y="47789"/>
                      <a:pt x="30598" y="47071"/>
                    </a:cubicBezTo>
                    <a:lnTo>
                      <a:pt x="30598" y="16800"/>
                    </a:lnTo>
                    <a:cubicBezTo>
                      <a:pt x="30598" y="16245"/>
                      <a:pt x="30109" y="15788"/>
                      <a:pt x="29554" y="15788"/>
                    </a:cubicBezTo>
                    <a:cubicBezTo>
                      <a:pt x="29000" y="15788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56" y="46060"/>
                    </a:lnTo>
                    <a:lnTo>
                      <a:pt x="2056" y="5089"/>
                    </a:lnTo>
                    <a:cubicBezTo>
                      <a:pt x="2056" y="3393"/>
                      <a:pt x="3426" y="2023"/>
                      <a:pt x="5089" y="2023"/>
                    </a:cubicBezTo>
                    <a:lnTo>
                      <a:pt x="6786" y="2023"/>
                    </a:lnTo>
                    <a:cubicBezTo>
                      <a:pt x="7340" y="2023"/>
                      <a:pt x="7764" y="2480"/>
                      <a:pt x="7764" y="3034"/>
                    </a:cubicBezTo>
                    <a:lnTo>
                      <a:pt x="7764" y="3556"/>
                    </a:lnTo>
                    <a:cubicBezTo>
                      <a:pt x="7764" y="4959"/>
                      <a:pt x="8938" y="6100"/>
                      <a:pt x="10341" y="6100"/>
                    </a:cubicBezTo>
                    <a:lnTo>
                      <a:pt x="20225" y="6100"/>
                    </a:lnTo>
                    <a:cubicBezTo>
                      <a:pt x="21628" y="6100"/>
                      <a:pt x="22737" y="4959"/>
                      <a:pt x="22737" y="3556"/>
                    </a:cubicBezTo>
                    <a:lnTo>
                      <a:pt x="22737" y="3034"/>
                    </a:lnTo>
                    <a:cubicBezTo>
                      <a:pt x="22737" y="2480"/>
                      <a:pt x="23226" y="2023"/>
                      <a:pt x="23813" y="2023"/>
                    </a:cubicBezTo>
                    <a:lnTo>
                      <a:pt x="25477" y="2023"/>
                    </a:lnTo>
                    <a:cubicBezTo>
                      <a:pt x="27173" y="2023"/>
                      <a:pt x="28543" y="3393"/>
                      <a:pt x="28543" y="5089"/>
                    </a:cubicBezTo>
                    <a:lnTo>
                      <a:pt x="28543" y="7633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98" y="8188"/>
                      <a:pt x="30598" y="7633"/>
                    </a:cubicBezTo>
                    <a:lnTo>
                      <a:pt x="30598" y="5089"/>
                    </a:lnTo>
                    <a:cubicBezTo>
                      <a:pt x="30598" y="4404"/>
                      <a:pt x="30435" y="3719"/>
                      <a:pt x="30174" y="3099"/>
                    </a:cubicBezTo>
                    <a:cubicBezTo>
                      <a:pt x="29913" y="2512"/>
                      <a:pt x="29554" y="1958"/>
                      <a:pt x="29097" y="1468"/>
                    </a:cubicBezTo>
                    <a:cubicBezTo>
                      <a:pt x="28608" y="1012"/>
                      <a:pt x="28086" y="653"/>
                      <a:pt x="27466" y="392"/>
                    </a:cubicBezTo>
                    <a:cubicBezTo>
                      <a:pt x="26847" y="131"/>
                      <a:pt x="26162" y="0"/>
                      <a:pt x="25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2055;p41">
              <a:extLst>
                <a:ext uri="{FF2B5EF4-FFF2-40B4-BE49-F238E27FC236}">
                  <a16:creationId xmlns:a16="http://schemas.microsoft.com/office/drawing/2014/main" id="{1081D6FC-376E-81A2-636A-AEE44ADA8C93}"/>
                </a:ext>
              </a:extLst>
            </p:cNvPr>
            <p:cNvGrpSpPr/>
            <p:nvPr/>
          </p:nvGrpSpPr>
          <p:grpSpPr>
            <a:xfrm>
              <a:off x="7331103" y="1623916"/>
              <a:ext cx="321631" cy="549201"/>
              <a:chOff x="9099050" y="396013"/>
              <a:chExt cx="764150" cy="1304825"/>
            </a:xfrm>
          </p:grpSpPr>
          <p:sp>
            <p:nvSpPr>
              <p:cNvPr id="10" name="Google Shape;2056;p41">
                <a:extLst>
                  <a:ext uri="{FF2B5EF4-FFF2-40B4-BE49-F238E27FC236}">
                    <a16:creationId xmlns:a16="http://schemas.microsoft.com/office/drawing/2014/main" id="{795BBBAF-A4C6-B49E-AD64-0AD4A770BF5D}"/>
                  </a:ext>
                </a:extLst>
              </p:cNvPr>
              <p:cNvSpPr/>
              <p:nvPr/>
            </p:nvSpPr>
            <p:spPr>
              <a:xfrm>
                <a:off x="9455425" y="1185413"/>
                <a:ext cx="51400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0309" extrusionOk="0">
                    <a:moveTo>
                      <a:pt x="1045" y="0"/>
                    </a:moveTo>
                    <a:cubicBezTo>
                      <a:pt x="457" y="0"/>
                      <a:pt x="1" y="457"/>
                      <a:pt x="1" y="1044"/>
                    </a:cubicBezTo>
                    <a:lnTo>
                      <a:pt x="1" y="9297"/>
                    </a:lnTo>
                    <a:cubicBezTo>
                      <a:pt x="1" y="9852"/>
                      <a:pt x="457" y="10308"/>
                      <a:pt x="1045" y="10308"/>
                    </a:cubicBezTo>
                    <a:cubicBezTo>
                      <a:pt x="1599" y="10308"/>
                      <a:pt x="2056" y="9852"/>
                      <a:pt x="2056" y="9297"/>
                    </a:cubicBezTo>
                    <a:lnTo>
                      <a:pt x="2056" y="1044"/>
                    </a:lnTo>
                    <a:cubicBezTo>
                      <a:pt x="2056" y="457"/>
                      <a:pt x="1599" y="0"/>
                      <a:pt x="1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Google Shape;2057;p41">
                <a:extLst>
                  <a:ext uri="{FF2B5EF4-FFF2-40B4-BE49-F238E27FC236}">
                    <a16:creationId xmlns:a16="http://schemas.microsoft.com/office/drawing/2014/main" id="{01564A6E-D5D0-AD6D-9666-B915F573962D}"/>
                  </a:ext>
                </a:extLst>
              </p:cNvPr>
              <p:cNvSpPr/>
              <p:nvPr/>
            </p:nvSpPr>
            <p:spPr>
              <a:xfrm>
                <a:off x="9251550" y="979088"/>
                <a:ext cx="45915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8562" extrusionOk="0">
                    <a:moveTo>
                      <a:pt x="9200" y="1"/>
                    </a:moveTo>
                    <a:cubicBezTo>
                      <a:pt x="4111" y="1"/>
                      <a:pt x="1" y="4111"/>
                      <a:pt x="1" y="9199"/>
                    </a:cubicBezTo>
                    <a:lnTo>
                      <a:pt x="1" y="17550"/>
                    </a:lnTo>
                    <a:cubicBezTo>
                      <a:pt x="1" y="18105"/>
                      <a:pt x="457" y="18561"/>
                      <a:pt x="1045" y="18561"/>
                    </a:cubicBezTo>
                    <a:cubicBezTo>
                      <a:pt x="1599" y="18561"/>
                      <a:pt x="2056" y="18105"/>
                      <a:pt x="2056" y="17550"/>
                    </a:cubicBezTo>
                    <a:lnTo>
                      <a:pt x="2056" y="9199"/>
                    </a:lnTo>
                    <a:cubicBezTo>
                      <a:pt x="2056" y="5252"/>
                      <a:pt x="5253" y="2056"/>
                      <a:pt x="9200" y="2056"/>
                    </a:cubicBezTo>
                    <a:cubicBezTo>
                      <a:pt x="13114" y="2056"/>
                      <a:pt x="16311" y="5252"/>
                      <a:pt x="16311" y="9199"/>
                    </a:cubicBezTo>
                    <a:lnTo>
                      <a:pt x="16311" y="17550"/>
                    </a:lnTo>
                    <a:cubicBezTo>
                      <a:pt x="16311" y="18105"/>
                      <a:pt x="16767" y="18561"/>
                      <a:pt x="17354" y="18561"/>
                    </a:cubicBezTo>
                    <a:cubicBezTo>
                      <a:pt x="17909" y="18561"/>
                      <a:pt x="18366" y="18105"/>
                      <a:pt x="18366" y="17550"/>
                    </a:cubicBezTo>
                    <a:lnTo>
                      <a:pt x="18366" y="9199"/>
                    </a:lnTo>
                    <a:cubicBezTo>
                      <a:pt x="18366" y="4111"/>
                      <a:pt x="14256" y="1"/>
                      <a:pt x="92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Google Shape;2058;p41">
                <a:extLst>
                  <a:ext uri="{FF2B5EF4-FFF2-40B4-BE49-F238E27FC236}">
                    <a16:creationId xmlns:a16="http://schemas.microsoft.com/office/drawing/2014/main" id="{91F0B257-04D5-225F-7A25-F3624CC62437}"/>
                  </a:ext>
                </a:extLst>
              </p:cNvPr>
              <p:cNvSpPr/>
              <p:nvPr/>
            </p:nvSpPr>
            <p:spPr>
              <a:xfrm>
                <a:off x="9353500" y="1083463"/>
                <a:ext cx="255275" cy="359675"/>
              </a:xfrm>
              <a:custGeom>
                <a:avLst/>
                <a:gdLst/>
                <a:ahLst/>
                <a:cxnLst/>
                <a:rect l="l" t="t" r="r" b="b"/>
                <a:pathLst>
                  <a:path w="10211" h="14387" extrusionOk="0">
                    <a:moveTo>
                      <a:pt x="5122" y="1"/>
                    </a:moveTo>
                    <a:cubicBezTo>
                      <a:pt x="2284" y="1"/>
                      <a:pt x="0" y="2317"/>
                      <a:pt x="0" y="5122"/>
                    </a:cubicBezTo>
                    <a:lnTo>
                      <a:pt x="0" y="13375"/>
                    </a:lnTo>
                    <a:cubicBezTo>
                      <a:pt x="0" y="13930"/>
                      <a:pt x="457" y="14386"/>
                      <a:pt x="1044" y="14386"/>
                    </a:cubicBezTo>
                    <a:cubicBezTo>
                      <a:pt x="1599" y="14386"/>
                      <a:pt x="2055" y="13930"/>
                      <a:pt x="2055" y="13375"/>
                    </a:cubicBezTo>
                    <a:lnTo>
                      <a:pt x="2055" y="5122"/>
                    </a:lnTo>
                    <a:cubicBezTo>
                      <a:pt x="2055" y="3426"/>
                      <a:pt x="3425" y="2056"/>
                      <a:pt x="5122" y="2056"/>
                    </a:cubicBezTo>
                    <a:cubicBezTo>
                      <a:pt x="6785" y="2056"/>
                      <a:pt x="8155" y="3426"/>
                      <a:pt x="8155" y="5122"/>
                    </a:cubicBezTo>
                    <a:lnTo>
                      <a:pt x="8155" y="13375"/>
                    </a:lnTo>
                    <a:cubicBezTo>
                      <a:pt x="8155" y="13930"/>
                      <a:pt x="8612" y="14386"/>
                      <a:pt x="9199" y="14386"/>
                    </a:cubicBezTo>
                    <a:cubicBezTo>
                      <a:pt x="9754" y="14386"/>
                      <a:pt x="10210" y="13930"/>
                      <a:pt x="10210" y="13375"/>
                    </a:cubicBezTo>
                    <a:lnTo>
                      <a:pt x="10210" y="5122"/>
                    </a:lnTo>
                    <a:cubicBezTo>
                      <a:pt x="10210" y="2317"/>
                      <a:pt x="7927" y="1"/>
                      <a:pt x="5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Google Shape;2059;p41">
                <a:extLst>
                  <a:ext uri="{FF2B5EF4-FFF2-40B4-BE49-F238E27FC236}">
                    <a16:creationId xmlns:a16="http://schemas.microsoft.com/office/drawing/2014/main" id="{4278F985-29B5-97E8-0C9E-0331A9928868}"/>
                  </a:ext>
                </a:extLst>
              </p:cNvPr>
              <p:cNvSpPr/>
              <p:nvPr/>
            </p:nvSpPr>
            <p:spPr>
              <a:xfrm>
                <a:off x="9812625" y="675738"/>
                <a:ext cx="50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cubicBezTo>
                      <a:pt x="457" y="0"/>
                      <a:pt x="0" y="457"/>
                      <a:pt x="0" y="1011"/>
                    </a:cubicBezTo>
                    <a:cubicBezTo>
                      <a:pt x="0" y="1598"/>
                      <a:pt x="457" y="2022"/>
                      <a:pt x="1011" y="2022"/>
                    </a:cubicBezTo>
                    <a:cubicBezTo>
                      <a:pt x="1566" y="2022"/>
                      <a:pt x="2023" y="1598"/>
                      <a:pt x="2023" y="1011"/>
                    </a:cubicBezTo>
                    <a:cubicBezTo>
                      <a:pt x="2023" y="457"/>
                      <a:pt x="1566" y="0"/>
                      <a:pt x="1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Google Shape;2060;p41">
                <a:extLst>
                  <a:ext uri="{FF2B5EF4-FFF2-40B4-BE49-F238E27FC236}">
                    <a16:creationId xmlns:a16="http://schemas.microsoft.com/office/drawing/2014/main" id="{1EDF720C-C562-65EE-AC59-9F3A08A1C05A}"/>
                  </a:ext>
                </a:extLst>
              </p:cNvPr>
              <p:cNvSpPr/>
              <p:nvPr/>
            </p:nvSpPr>
            <p:spPr>
              <a:xfrm>
                <a:off x="9099050" y="396013"/>
                <a:ext cx="764150" cy="1304825"/>
              </a:xfrm>
              <a:custGeom>
                <a:avLst/>
                <a:gdLst/>
                <a:ahLst/>
                <a:cxnLst/>
                <a:rect l="l" t="t" r="r" b="b"/>
                <a:pathLst>
                  <a:path w="30566" h="52193" extrusionOk="0">
                    <a:moveTo>
                      <a:pt x="20910" y="2023"/>
                    </a:moveTo>
                    <a:cubicBezTo>
                      <a:pt x="20812" y="2349"/>
                      <a:pt x="20682" y="2675"/>
                      <a:pt x="20682" y="3034"/>
                    </a:cubicBezTo>
                    <a:lnTo>
                      <a:pt x="20682" y="3556"/>
                    </a:lnTo>
                    <a:cubicBezTo>
                      <a:pt x="20682" y="3850"/>
                      <a:pt x="20519" y="4078"/>
                      <a:pt x="20225" y="4078"/>
                    </a:cubicBezTo>
                    <a:lnTo>
                      <a:pt x="10341" y="4078"/>
                    </a:lnTo>
                    <a:cubicBezTo>
                      <a:pt x="10048" y="4078"/>
                      <a:pt x="9787" y="3850"/>
                      <a:pt x="9787" y="3556"/>
                    </a:cubicBezTo>
                    <a:lnTo>
                      <a:pt x="9787" y="3034"/>
                    </a:lnTo>
                    <a:cubicBezTo>
                      <a:pt x="9787" y="2675"/>
                      <a:pt x="9754" y="2349"/>
                      <a:pt x="9656" y="2023"/>
                    </a:cubicBezTo>
                    <a:close/>
                    <a:moveTo>
                      <a:pt x="28347" y="48115"/>
                    </a:moveTo>
                    <a:cubicBezTo>
                      <a:pt x="27923" y="49289"/>
                      <a:pt x="26814" y="50137"/>
                      <a:pt x="25477" y="50137"/>
                    </a:cubicBezTo>
                    <a:lnTo>
                      <a:pt x="5090" y="50137"/>
                    </a:lnTo>
                    <a:cubicBezTo>
                      <a:pt x="3752" y="50137"/>
                      <a:pt x="2643" y="49289"/>
                      <a:pt x="2219" y="48115"/>
                    </a:cubicBezTo>
                    <a:close/>
                    <a:moveTo>
                      <a:pt x="5090" y="0"/>
                    </a:moveTo>
                    <a:cubicBezTo>
                      <a:pt x="4404" y="0"/>
                      <a:pt x="3719" y="131"/>
                      <a:pt x="3100" y="392"/>
                    </a:cubicBezTo>
                    <a:cubicBezTo>
                      <a:pt x="2513" y="653"/>
                      <a:pt x="1958" y="1012"/>
                      <a:pt x="1501" y="1468"/>
                    </a:cubicBezTo>
                    <a:cubicBezTo>
                      <a:pt x="1012" y="1958"/>
                      <a:pt x="653" y="2512"/>
                      <a:pt x="392" y="3099"/>
                    </a:cubicBezTo>
                    <a:cubicBezTo>
                      <a:pt x="131" y="3719"/>
                      <a:pt x="1" y="4404"/>
                      <a:pt x="1" y="5089"/>
                    </a:cubicBezTo>
                    <a:lnTo>
                      <a:pt x="1" y="47071"/>
                    </a:lnTo>
                    <a:cubicBezTo>
                      <a:pt x="1" y="47789"/>
                      <a:pt x="131" y="48441"/>
                      <a:pt x="392" y="49061"/>
                    </a:cubicBezTo>
                    <a:cubicBezTo>
                      <a:pt x="653" y="49681"/>
                      <a:pt x="1012" y="50235"/>
                      <a:pt x="1501" y="50692"/>
                    </a:cubicBezTo>
                    <a:cubicBezTo>
                      <a:pt x="1958" y="51148"/>
                      <a:pt x="2513" y="51540"/>
                      <a:pt x="3100" y="51768"/>
                    </a:cubicBezTo>
                    <a:cubicBezTo>
                      <a:pt x="3719" y="52062"/>
                      <a:pt x="4404" y="52192"/>
                      <a:pt x="5090" y="52192"/>
                    </a:cubicBezTo>
                    <a:lnTo>
                      <a:pt x="25477" y="52192"/>
                    </a:lnTo>
                    <a:cubicBezTo>
                      <a:pt x="26162" y="52192"/>
                      <a:pt x="26847" y="52062"/>
                      <a:pt x="27467" y="51768"/>
                    </a:cubicBezTo>
                    <a:cubicBezTo>
                      <a:pt x="28054" y="51540"/>
                      <a:pt x="28608" y="51148"/>
                      <a:pt x="29098" y="50692"/>
                    </a:cubicBezTo>
                    <a:cubicBezTo>
                      <a:pt x="29554" y="50235"/>
                      <a:pt x="29913" y="49681"/>
                      <a:pt x="30174" y="49061"/>
                    </a:cubicBezTo>
                    <a:cubicBezTo>
                      <a:pt x="30435" y="48441"/>
                      <a:pt x="30566" y="47789"/>
                      <a:pt x="30566" y="47071"/>
                    </a:cubicBezTo>
                    <a:lnTo>
                      <a:pt x="30566" y="16800"/>
                    </a:lnTo>
                    <a:cubicBezTo>
                      <a:pt x="30566" y="16245"/>
                      <a:pt x="30109" y="15788"/>
                      <a:pt x="29554" y="15788"/>
                    </a:cubicBezTo>
                    <a:cubicBezTo>
                      <a:pt x="29000" y="15788"/>
                      <a:pt x="28543" y="16245"/>
                      <a:pt x="28543" y="16800"/>
                    </a:cubicBezTo>
                    <a:lnTo>
                      <a:pt x="28543" y="46060"/>
                    </a:lnTo>
                    <a:lnTo>
                      <a:pt x="2023" y="46060"/>
                    </a:lnTo>
                    <a:lnTo>
                      <a:pt x="2023" y="5089"/>
                    </a:lnTo>
                    <a:cubicBezTo>
                      <a:pt x="2023" y="3393"/>
                      <a:pt x="3393" y="2023"/>
                      <a:pt x="5090" y="2023"/>
                    </a:cubicBezTo>
                    <a:lnTo>
                      <a:pt x="6786" y="2023"/>
                    </a:lnTo>
                    <a:cubicBezTo>
                      <a:pt x="7340" y="2023"/>
                      <a:pt x="7732" y="2480"/>
                      <a:pt x="7732" y="3034"/>
                    </a:cubicBezTo>
                    <a:lnTo>
                      <a:pt x="7732" y="3556"/>
                    </a:lnTo>
                    <a:cubicBezTo>
                      <a:pt x="7732" y="4959"/>
                      <a:pt x="8939" y="6100"/>
                      <a:pt x="10341" y="6100"/>
                    </a:cubicBezTo>
                    <a:lnTo>
                      <a:pt x="20225" y="6100"/>
                    </a:lnTo>
                    <a:cubicBezTo>
                      <a:pt x="21628" y="6100"/>
                      <a:pt x="22737" y="4959"/>
                      <a:pt x="22737" y="3556"/>
                    </a:cubicBezTo>
                    <a:lnTo>
                      <a:pt x="22737" y="3034"/>
                    </a:lnTo>
                    <a:cubicBezTo>
                      <a:pt x="22737" y="2480"/>
                      <a:pt x="23226" y="2023"/>
                      <a:pt x="23781" y="2023"/>
                    </a:cubicBezTo>
                    <a:lnTo>
                      <a:pt x="25477" y="2023"/>
                    </a:lnTo>
                    <a:cubicBezTo>
                      <a:pt x="27173" y="2023"/>
                      <a:pt x="28543" y="3393"/>
                      <a:pt x="28543" y="5089"/>
                    </a:cubicBezTo>
                    <a:lnTo>
                      <a:pt x="28543" y="7633"/>
                    </a:lnTo>
                    <a:cubicBezTo>
                      <a:pt x="28543" y="8188"/>
                      <a:pt x="29000" y="8645"/>
                      <a:pt x="29554" y="8645"/>
                    </a:cubicBezTo>
                    <a:cubicBezTo>
                      <a:pt x="30109" y="8645"/>
                      <a:pt x="30566" y="8188"/>
                      <a:pt x="30566" y="7633"/>
                    </a:cubicBezTo>
                    <a:lnTo>
                      <a:pt x="30566" y="5089"/>
                    </a:lnTo>
                    <a:cubicBezTo>
                      <a:pt x="30566" y="4404"/>
                      <a:pt x="30435" y="3719"/>
                      <a:pt x="30174" y="3099"/>
                    </a:cubicBezTo>
                    <a:cubicBezTo>
                      <a:pt x="29913" y="2512"/>
                      <a:pt x="29554" y="1958"/>
                      <a:pt x="29098" y="1468"/>
                    </a:cubicBezTo>
                    <a:cubicBezTo>
                      <a:pt x="28608" y="1012"/>
                      <a:pt x="28054" y="653"/>
                      <a:pt x="27467" y="392"/>
                    </a:cubicBezTo>
                    <a:cubicBezTo>
                      <a:pt x="26847" y="131"/>
                      <a:pt x="26162" y="0"/>
                      <a:pt x="25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441-E762-AF64-FEFE-2F4D4C7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Can this Magical tool do</a:t>
            </a:r>
          </a:p>
        </p:txBody>
      </p:sp>
      <p:grpSp>
        <p:nvGrpSpPr>
          <p:cNvPr id="3" name="Google Shape;2320;p45">
            <a:extLst>
              <a:ext uri="{FF2B5EF4-FFF2-40B4-BE49-F238E27FC236}">
                <a16:creationId xmlns:a16="http://schemas.microsoft.com/office/drawing/2014/main" id="{9C947839-CB59-98EF-7C8A-2B557EB2BEBF}"/>
              </a:ext>
            </a:extLst>
          </p:cNvPr>
          <p:cNvGrpSpPr/>
          <p:nvPr/>
        </p:nvGrpSpPr>
        <p:grpSpPr>
          <a:xfrm>
            <a:off x="829620" y="1277937"/>
            <a:ext cx="7470725" cy="3082047"/>
            <a:chOff x="453741" y="1322000"/>
            <a:chExt cx="8233110" cy="3396569"/>
          </a:xfrm>
        </p:grpSpPr>
        <p:grpSp>
          <p:nvGrpSpPr>
            <p:cNvPr id="4" name="Google Shape;2321;p45">
              <a:extLst>
                <a:ext uri="{FF2B5EF4-FFF2-40B4-BE49-F238E27FC236}">
                  <a16:creationId xmlns:a16="http://schemas.microsoft.com/office/drawing/2014/main" id="{EF5B79AF-1B2C-1082-D818-0F2EAF04C01B}"/>
                </a:ext>
              </a:extLst>
            </p:cNvPr>
            <p:cNvGrpSpPr/>
            <p:nvPr/>
          </p:nvGrpSpPr>
          <p:grpSpPr>
            <a:xfrm>
              <a:off x="532954" y="3369487"/>
              <a:ext cx="8153897" cy="882901"/>
              <a:chOff x="532954" y="3369487"/>
              <a:chExt cx="8153897" cy="882901"/>
            </a:xfrm>
          </p:grpSpPr>
          <p:sp>
            <p:nvSpPr>
              <p:cNvPr id="23" name="Google Shape;2322;p45">
                <a:extLst>
                  <a:ext uri="{FF2B5EF4-FFF2-40B4-BE49-F238E27FC236}">
                    <a16:creationId xmlns:a16="http://schemas.microsoft.com/office/drawing/2014/main" id="{E9DCB964-C749-AEAA-64C5-AAEF32C233A1}"/>
                  </a:ext>
                </a:extLst>
              </p:cNvPr>
              <p:cNvSpPr/>
              <p:nvPr/>
            </p:nvSpPr>
            <p:spPr>
              <a:xfrm>
                <a:off x="3924651" y="3370175"/>
                <a:ext cx="4762200" cy="882000"/>
              </a:xfrm>
              <a:prstGeom prst="parallelogram">
                <a:avLst>
                  <a:gd name="adj" fmla="val 2699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oogle Shape;2323;p45">
                <a:extLst>
                  <a:ext uri="{FF2B5EF4-FFF2-40B4-BE49-F238E27FC236}">
                    <a16:creationId xmlns:a16="http://schemas.microsoft.com/office/drawing/2014/main" id="{356F1E60-8D51-5409-7FC8-E73DFB401FC6}"/>
                  </a:ext>
                </a:extLst>
              </p:cNvPr>
              <p:cNvSpPr/>
              <p:nvPr/>
            </p:nvSpPr>
            <p:spPr>
              <a:xfrm>
                <a:off x="990127" y="3369925"/>
                <a:ext cx="1659059" cy="882461"/>
              </a:xfrm>
              <a:custGeom>
                <a:avLst/>
                <a:gdLst/>
                <a:ahLst/>
                <a:cxnLst/>
                <a:rect l="l" t="t" r="r" b="b"/>
                <a:pathLst>
                  <a:path w="128909" h="20599" extrusionOk="0">
                    <a:moveTo>
                      <a:pt x="0" y="0"/>
                    </a:moveTo>
                    <a:lnTo>
                      <a:pt x="128909" y="0"/>
                    </a:lnTo>
                    <a:lnTo>
                      <a:pt x="128909" y="20598"/>
                    </a:lnTo>
                    <a:lnTo>
                      <a:pt x="0" y="205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5" name="Google Shape;2324;p45">
                <a:extLst>
                  <a:ext uri="{FF2B5EF4-FFF2-40B4-BE49-F238E27FC236}">
                    <a16:creationId xmlns:a16="http://schemas.microsoft.com/office/drawing/2014/main" id="{ED95D924-57BE-2029-D192-5343FF729CAD}"/>
                  </a:ext>
                </a:extLst>
              </p:cNvPr>
              <p:cNvGrpSpPr/>
              <p:nvPr/>
            </p:nvGrpSpPr>
            <p:grpSpPr>
              <a:xfrm>
                <a:off x="532954" y="3369927"/>
                <a:ext cx="882418" cy="882461"/>
                <a:chOff x="1028358" y="3369927"/>
                <a:chExt cx="882418" cy="882461"/>
              </a:xfrm>
            </p:grpSpPr>
            <p:sp>
              <p:nvSpPr>
                <p:cNvPr id="28" name="Google Shape;2325;p45">
                  <a:extLst>
                    <a:ext uri="{FF2B5EF4-FFF2-40B4-BE49-F238E27FC236}">
                      <a16:creationId xmlns:a16="http://schemas.microsoft.com/office/drawing/2014/main" id="{38F93DBC-5BE5-AE36-A865-54C8745254D5}"/>
                    </a:ext>
                  </a:extLst>
                </p:cNvPr>
                <p:cNvSpPr/>
                <p:nvPr/>
              </p:nvSpPr>
              <p:spPr>
                <a:xfrm>
                  <a:off x="1028358" y="3369927"/>
                  <a:ext cx="882418" cy="88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8" h="20599" extrusionOk="0">
                      <a:moveTo>
                        <a:pt x="10299" y="20598"/>
                      </a:moveTo>
                      <a:cubicBezTo>
                        <a:pt x="4620" y="20598"/>
                        <a:pt x="0" y="15967"/>
                        <a:pt x="0" y="10299"/>
                      </a:cubicBezTo>
                      <a:cubicBezTo>
                        <a:pt x="0" y="4632"/>
                        <a:pt x="4620" y="0"/>
                        <a:pt x="10299" y="0"/>
                      </a:cubicBezTo>
                      <a:cubicBezTo>
                        <a:pt x="15966" y="0"/>
                        <a:pt x="20598" y="4632"/>
                        <a:pt x="20598" y="10299"/>
                      </a:cubicBezTo>
                      <a:cubicBezTo>
                        <a:pt x="20598" y="15967"/>
                        <a:pt x="15966" y="20598"/>
                        <a:pt x="10299" y="20598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Google Shape;2326;p45">
                  <a:extLst>
                    <a:ext uri="{FF2B5EF4-FFF2-40B4-BE49-F238E27FC236}">
                      <a16:creationId xmlns:a16="http://schemas.microsoft.com/office/drawing/2014/main" id="{65CC6BC3-ACDF-4086-BD96-1DFF729E695A}"/>
                    </a:ext>
                  </a:extLst>
                </p:cNvPr>
                <p:cNvSpPr/>
                <p:nvPr/>
              </p:nvSpPr>
              <p:spPr>
                <a:xfrm>
                  <a:off x="1092104" y="3434187"/>
                  <a:ext cx="754412" cy="75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0" h="17610" extrusionOk="0">
                      <a:moveTo>
                        <a:pt x="8811" y="17610"/>
                      </a:moveTo>
                      <a:cubicBezTo>
                        <a:pt x="3965" y="17610"/>
                        <a:pt x="0" y="13645"/>
                        <a:pt x="0" y="8799"/>
                      </a:cubicBezTo>
                      <a:cubicBezTo>
                        <a:pt x="0" y="3953"/>
                        <a:pt x="3965" y="1"/>
                        <a:pt x="8811" y="1"/>
                      </a:cubicBezTo>
                      <a:cubicBezTo>
                        <a:pt x="13657" y="1"/>
                        <a:pt x="17610" y="3953"/>
                        <a:pt x="17610" y="8799"/>
                      </a:cubicBezTo>
                      <a:cubicBezTo>
                        <a:pt x="17610" y="13645"/>
                        <a:pt x="13657" y="17610"/>
                        <a:pt x="8811" y="176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F6369"/>
                    </a:buClr>
                    <a:buSzPts val="1100"/>
                    <a:buFont typeface="Arial"/>
                    <a:buNone/>
                    <a:tabLst/>
                    <a:defRPr/>
                  </a:pPr>
                  <a:r>
                    <a:rPr kumimoji="0" lang="en" sz="2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7A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03</a:t>
                  </a: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7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" name="Google Shape;2327;p45">
                <a:extLst>
                  <a:ext uri="{FF2B5EF4-FFF2-40B4-BE49-F238E27FC236}">
                    <a16:creationId xmlns:a16="http://schemas.microsoft.com/office/drawing/2014/main" id="{BD5676C9-2403-826D-7FAD-F773DD8A533F}"/>
                  </a:ext>
                </a:extLst>
              </p:cNvPr>
              <p:cNvSpPr/>
              <p:nvPr/>
            </p:nvSpPr>
            <p:spPr>
              <a:xfrm>
                <a:off x="2696933" y="3369487"/>
                <a:ext cx="1533838" cy="882858"/>
              </a:xfrm>
              <a:custGeom>
                <a:avLst/>
                <a:gdLst/>
                <a:ahLst/>
                <a:cxnLst/>
                <a:rect l="l" t="t" r="r" b="b"/>
                <a:pathLst>
                  <a:path w="128921" h="20599" extrusionOk="0">
                    <a:moveTo>
                      <a:pt x="0" y="1"/>
                    </a:moveTo>
                    <a:lnTo>
                      <a:pt x="128921" y="1"/>
                    </a:lnTo>
                    <a:lnTo>
                      <a:pt x="128921" y="20598"/>
                    </a:lnTo>
                    <a:lnTo>
                      <a:pt x="0" y="2059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sq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F636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Allow new Personnel to setup CTC packages</a:t>
                </a:r>
                <a:endPara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2328;p45">
                <a:extLst>
                  <a:ext uri="{FF2B5EF4-FFF2-40B4-BE49-F238E27FC236}">
                    <a16:creationId xmlns:a16="http://schemas.microsoft.com/office/drawing/2014/main" id="{870EC08D-460B-64B1-F1A9-83DB511B60C1}"/>
                  </a:ext>
                </a:extLst>
              </p:cNvPr>
              <p:cNvSpPr txBox="1"/>
              <p:nvPr/>
            </p:nvSpPr>
            <p:spPr>
              <a:xfrm>
                <a:off x="4547808" y="3585400"/>
                <a:ext cx="30735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T</a:t>
                </a:r>
                <a:r>
                  <a:rPr lang="en-ZA" sz="1200" dirty="0">
                    <a:solidFill>
                      <a:srgbClr val="FFFFFF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his will allow new personnel that is appointed to structure their own package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</p:txBody>
          </p:sp>
        </p:grpSp>
        <p:grpSp>
          <p:nvGrpSpPr>
            <p:cNvPr id="5" name="Google Shape;2329;p45">
              <a:extLst>
                <a:ext uri="{FF2B5EF4-FFF2-40B4-BE49-F238E27FC236}">
                  <a16:creationId xmlns:a16="http://schemas.microsoft.com/office/drawing/2014/main" id="{EF78398C-B02B-EC89-2BD6-B75364797ED4}"/>
                </a:ext>
              </a:extLst>
            </p:cNvPr>
            <p:cNvGrpSpPr/>
            <p:nvPr/>
          </p:nvGrpSpPr>
          <p:grpSpPr>
            <a:xfrm>
              <a:off x="532954" y="2487488"/>
              <a:ext cx="8153897" cy="882487"/>
              <a:chOff x="532954" y="2487488"/>
              <a:chExt cx="8153897" cy="882487"/>
            </a:xfrm>
          </p:grpSpPr>
          <p:sp>
            <p:nvSpPr>
              <p:cNvPr id="16" name="Google Shape;2330;p45">
                <a:extLst>
                  <a:ext uri="{FF2B5EF4-FFF2-40B4-BE49-F238E27FC236}">
                    <a16:creationId xmlns:a16="http://schemas.microsoft.com/office/drawing/2014/main" id="{A6E4E743-3C8E-52F6-3A38-D8C71389BDDB}"/>
                  </a:ext>
                </a:extLst>
              </p:cNvPr>
              <p:cNvSpPr/>
              <p:nvPr/>
            </p:nvSpPr>
            <p:spPr>
              <a:xfrm>
                <a:off x="3924651" y="2487975"/>
                <a:ext cx="4762200" cy="882000"/>
              </a:xfrm>
              <a:prstGeom prst="parallelogram">
                <a:avLst>
                  <a:gd name="adj" fmla="val 2699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Google Shape;2331;p45">
                <a:extLst>
                  <a:ext uri="{FF2B5EF4-FFF2-40B4-BE49-F238E27FC236}">
                    <a16:creationId xmlns:a16="http://schemas.microsoft.com/office/drawing/2014/main" id="{B5615FD4-CF46-0052-1F1F-AB34DF1DBB05}"/>
                  </a:ext>
                </a:extLst>
              </p:cNvPr>
              <p:cNvSpPr/>
              <p:nvPr/>
            </p:nvSpPr>
            <p:spPr>
              <a:xfrm>
                <a:off x="989778" y="2488025"/>
                <a:ext cx="1658891" cy="881947"/>
              </a:xfrm>
              <a:custGeom>
                <a:avLst/>
                <a:gdLst/>
                <a:ahLst/>
                <a:cxnLst/>
                <a:rect l="l" t="t" r="r" b="b"/>
                <a:pathLst>
                  <a:path w="128921" h="20587" extrusionOk="0">
                    <a:moveTo>
                      <a:pt x="0" y="0"/>
                    </a:moveTo>
                    <a:lnTo>
                      <a:pt x="128921" y="0"/>
                    </a:lnTo>
                    <a:lnTo>
                      <a:pt x="128921" y="20586"/>
                    </a:lnTo>
                    <a:lnTo>
                      <a:pt x="0" y="205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8" name="Google Shape;2332;p45">
                <a:extLst>
                  <a:ext uri="{FF2B5EF4-FFF2-40B4-BE49-F238E27FC236}">
                    <a16:creationId xmlns:a16="http://schemas.microsoft.com/office/drawing/2014/main" id="{BC1614C8-1553-9628-2D0A-5740F87F1AA4}"/>
                  </a:ext>
                </a:extLst>
              </p:cNvPr>
              <p:cNvGrpSpPr/>
              <p:nvPr/>
            </p:nvGrpSpPr>
            <p:grpSpPr>
              <a:xfrm>
                <a:off x="532954" y="2488021"/>
                <a:ext cx="882418" cy="881947"/>
                <a:chOff x="1028358" y="2488021"/>
                <a:chExt cx="882418" cy="881947"/>
              </a:xfrm>
            </p:grpSpPr>
            <p:sp>
              <p:nvSpPr>
                <p:cNvPr id="21" name="Google Shape;2333;p45">
                  <a:extLst>
                    <a:ext uri="{FF2B5EF4-FFF2-40B4-BE49-F238E27FC236}">
                      <a16:creationId xmlns:a16="http://schemas.microsoft.com/office/drawing/2014/main" id="{9BB21ABF-348B-C054-705C-823DC701B375}"/>
                    </a:ext>
                  </a:extLst>
                </p:cNvPr>
                <p:cNvSpPr/>
                <p:nvPr/>
              </p:nvSpPr>
              <p:spPr>
                <a:xfrm>
                  <a:off x="1028358" y="2488021"/>
                  <a:ext cx="882418" cy="88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8" h="20587" extrusionOk="0">
                      <a:moveTo>
                        <a:pt x="10299" y="20586"/>
                      </a:moveTo>
                      <a:cubicBezTo>
                        <a:pt x="4620" y="20586"/>
                        <a:pt x="0" y="15967"/>
                        <a:pt x="0" y="10287"/>
                      </a:cubicBezTo>
                      <a:cubicBezTo>
                        <a:pt x="0" y="4620"/>
                        <a:pt x="4620" y="0"/>
                        <a:pt x="10299" y="0"/>
                      </a:cubicBezTo>
                      <a:cubicBezTo>
                        <a:pt x="15966" y="0"/>
                        <a:pt x="20598" y="4620"/>
                        <a:pt x="20598" y="10287"/>
                      </a:cubicBezTo>
                      <a:cubicBezTo>
                        <a:pt x="20598" y="15967"/>
                        <a:pt x="15966" y="20586"/>
                        <a:pt x="10299" y="20586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636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Google Shape;2334;p45">
                  <a:extLst>
                    <a:ext uri="{FF2B5EF4-FFF2-40B4-BE49-F238E27FC236}">
                      <a16:creationId xmlns:a16="http://schemas.microsoft.com/office/drawing/2014/main" id="{DD6DF253-53C1-E6E1-6C24-0C5A927B52BC}"/>
                    </a:ext>
                  </a:extLst>
                </p:cNvPr>
                <p:cNvSpPr/>
                <p:nvPr/>
              </p:nvSpPr>
              <p:spPr>
                <a:xfrm>
                  <a:off x="1092104" y="2551767"/>
                  <a:ext cx="754412" cy="75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0" h="17611" extrusionOk="0">
                      <a:moveTo>
                        <a:pt x="8811" y="17610"/>
                      </a:moveTo>
                      <a:cubicBezTo>
                        <a:pt x="3965" y="17610"/>
                        <a:pt x="0" y="13657"/>
                        <a:pt x="0" y="8799"/>
                      </a:cubicBezTo>
                      <a:cubicBezTo>
                        <a:pt x="0" y="3954"/>
                        <a:pt x="3965" y="1"/>
                        <a:pt x="8811" y="1"/>
                      </a:cubicBezTo>
                      <a:cubicBezTo>
                        <a:pt x="13657" y="1"/>
                        <a:pt x="17610" y="3954"/>
                        <a:pt x="17610" y="8799"/>
                      </a:cubicBezTo>
                      <a:cubicBezTo>
                        <a:pt x="17610" y="13657"/>
                        <a:pt x="13657" y="17610"/>
                        <a:pt x="8811" y="176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F6369"/>
                    </a:buClr>
                    <a:buSzPts val="1100"/>
                    <a:buFont typeface="Arial"/>
                    <a:buNone/>
                    <a:tabLst/>
                    <a:defRPr/>
                  </a:pPr>
                  <a:r>
                    <a:rPr kumimoji="0" lang="en" sz="2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ACBD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Fira Sans Extra Condensed Medium"/>
                      <a:cs typeface="Calibri" panose="020F0502020204030204" pitchFamily="34" charset="0"/>
                      <a:sym typeface="Fira Sans Extra Condensed Medium"/>
                    </a:rPr>
                    <a:t>02</a:t>
                  </a: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B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" name="Google Shape;2335;p45">
                <a:extLst>
                  <a:ext uri="{FF2B5EF4-FFF2-40B4-BE49-F238E27FC236}">
                    <a16:creationId xmlns:a16="http://schemas.microsoft.com/office/drawing/2014/main" id="{AFE25F63-88CD-8E50-B961-5EFC89F10022}"/>
                  </a:ext>
                </a:extLst>
              </p:cNvPr>
              <p:cNvSpPr/>
              <p:nvPr/>
            </p:nvSpPr>
            <p:spPr>
              <a:xfrm>
                <a:off x="2696933" y="2487488"/>
                <a:ext cx="1533838" cy="881715"/>
              </a:xfrm>
              <a:custGeom>
                <a:avLst/>
                <a:gdLst/>
                <a:ahLst/>
                <a:cxnLst/>
                <a:rect l="l" t="t" r="r" b="b"/>
                <a:pathLst>
                  <a:path w="128921" h="20599" extrusionOk="0">
                    <a:moveTo>
                      <a:pt x="0" y="1"/>
                    </a:moveTo>
                    <a:lnTo>
                      <a:pt x="128921" y="1"/>
                    </a:lnTo>
                    <a:lnTo>
                      <a:pt x="128921" y="20598"/>
                    </a:lnTo>
                    <a:lnTo>
                      <a:pt x="0" y="2059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sq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F636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Control Changes on CTC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F6369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-Z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336;p45">
                <a:extLst>
                  <a:ext uri="{FF2B5EF4-FFF2-40B4-BE49-F238E27FC236}">
                    <a16:creationId xmlns:a16="http://schemas.microsoft.com/office/drawing/2014/main" id="{0B596E08-8BFC-711A-11D8-6980386A4C20}"/>
                  </a:ext>
                </a:extLst>
              </p:cNvPr>
              <p:cNvSpPr txBox="1"/>
              <p:nvPr/>
            </p:nvSpPr>
            <p:spPr>
              <a:xfrm>
                <a:off x="4547808" y="2658688"/>
                <a:ext cx="30735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This will control what can be changed as well as when will it be come active.</a:t>
                </a:r>
              </a:p>
            </p:txBody>
          </p:sp>
        </p:grpSp>
        <p:grpSp>
          <p:nvGrpSpPr>
            <p:cNvPr id="6" name="Google Shape;2337;p45">
              <a:extLst>
                <a:ext uri="{FF2B5EF4-FFF2-40B4-BE49-F238E27FC236}">
                  <a16:creationId xmlns:a16="http://schemas.microsoft.com/office/drawing/2014/main" id="{289A5B59-71DD-7F24-A2B8-A621B16366D0}"/>
                </a:ext>
              </a:extLst>
            </p:cNvPr>
            <p:cNvGrpSpPr/>
            <p:nvPr/>
          </p:nvGrpSpPr>
          <p:grpSpPr>
            <a:xfrm>
              <a:off x="453741" y="1605600"/>
              <a:ext cx="8233110" cy="882462"/>
              <a:chOff x="453741" y="1605600"/>
              <a:chExt cx="8233110" cy="882462"/>
            </a:xfrm>
          </p:grpSpPr>
          <p:sp>
            <p:nvSpPr>
              <p:cNvPr id="11" name="Google Shape;2338;p45">
                <a:extLst>
                  <a:ext uri="{FF2B5EF4-FFF2-40B4-BE49-F238E27FC236}">
                    <a16:creationId xmlns:a16="http://schemas.microsoft.com/office/drawing/2014/main" id="{D679FE26-B7F7-E65E-F09F-F6831F970075}"/>
                  </a:ext>
                </a:extLst>
              </p:cNvPr>
              <p:cNvSpPr/>
              <p:nvPr/>
            </p:nvSpPr>
            <p:spPr>
              <a:xfrm>
                <a:off x="3924651" y="1605775"/>
                <a:ext cx="4762200" cy="882000"/>
              </a:xfrm>
              <a:prstGeom prst="parallelogram">
                <a:avLst>
                  <a:gd name="adj" fmla="val 2699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2339;p45">
                <a:extLst>
                  <a:ext uri="{FF2B5EF4-FFF2-40B4-BE49-F238E27FC236}">
                    <a16:creationId xmlns:a16="http://schemas.microsoft.com/office/drawing/2014/main" id="{5A7743C6-5062-DDDB-F108-876DFBD3F474}"/>
                  </a:ext>
                </a:extLst>
              </p:cNvPr>
              <p:cNvSpPr/>
              <p:nvPr/>
            </p:nvSpPr>
            <p:spPr>
              <a:xfrm>
                <a:off x="918879" y="1605600"/>
                <a:ext cx="1729798" cy="882461"/>
              </a:xfrm>
              <a:custGeom>
                <a:avLst/>
                <a:gdLst/>
                <a:ahLst/>
                <a:cxnLst/>
                <a:rect l="l" t="t" r="r" b="b"/>
                <a:pathLst>
                  <a:path w="128921" h="20599" extrusionOk="0">
                    <a:moveTo>
                      <a:pt x="0" y="1"/>
                    </a:moveTo>
                    <a:lnTo>
                      <a:pt x="128921" y="1"/>
                    </a:lnTo>
                    <a:lnTo>
                      <a:pt x="128921" y="20598"/>
                    </a:lnTo>
                    <a:lnTo>
                      <a:pt x="0" y="205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2340;p45">
                <a:extLst>
                  <a:ext uri="{FF2B5EF4-FFF2-40B4-BE49-F238E27FC236}">
                    <a16:creationId xmlns:a16="http://schemas.microsoft.com/office/drawing/2014/main" id="{EB7CC436-B417-093F-3E00-A77DF5814A58}"/>
                  </a:ext>
                </a:extLst>
              </p:cNvPr>
              <p:cNvSpPr/>
              <p:nvPr/>
            </p:nvSpPr>
            <p:spPr>
              <a:xfrm>
                <a:off x="469208" y="1605601"/>
                <a:ext cx="882418" cy="882461"/>
              </a:xfrm>
              <a:custGeom>
                <a:avLst/>
                <a:gdLst/>
                <a:ahLst/>
                <a:cxnLst/>
                <a:rect l="l" t="t" r="r" b="b"/>
                <a:pathLst>
                  <a:path w="20598" h="20599" extrusionOk="0">
                    <a:moveTo>
                      <a:pt x="10299" y="20598"/>
                    </a:moveTo>
                    <a:cubicBezTo>
                      <a:pt x="4620" y="20598"/>
                      <a:pt x="0" y="15967"/>
                      <a:pt x="0" y="10300"/>
                    </a:cubicBezTo>
                    <a:cubicBezTo>
                      <a:pt x="0" y="4620"/>
                      <a:pt x="4620" y="1"/>
                      <a:pt x="10299" y="1"/>
                    </a:cubicBezTo>
                    <a:cubicBezTo>
                      <a:pt x="15966" y="1"/>
                      <a:pt x="20598" y="4620"/>
                      <a:pt x="20598" y="10300"/>
                    </a:cubicBezTo>
                    <a:cubicBezTo>
                      <a:pt x="20598" y="15967"/>
                      <a:pt x="15966" y="20598"/>
                      <a:pt x="10299" y="2059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2341;p45">
                <a:extLst>
                  <a:ext uri="{FF2B5EF4-FFF2-40B4-BE49-F238E27FC236}">
                    <a16:creationId xmlns:a16="http://schemas.microsoft.com/office/drawing/2014/main" id="{8C811346-B4F8-CC08-D5F2-E60A222B4393}"/>
                  </a:ext>
                </a:extLst>
              </p:cNvPr>
              <p:cNvSpPr/>
              <p:nvPr/>
            </p:nvSpPr>
            <p:spPr>
              <a:xfrm>
                <a:off x="453741" y="1669390"/>
                <a:ext cx="912839" cy="754412"/>
              </a:xfrm>
              <a:custGeom>
                <a:avLst/>
                <a:gdLst/>
                <a:ahLst/>
                <a:cxnLst/>
                <a:rect l="l" t="t" r="r" b="b"/>
                <a:pathLst>
                  <a:path w="17610" h="17610" extrusionOk="0">
                    <a:moveTo>
                      <a:pt x="8811" y="17609"/>
                    </a:moveTo>
                    <a:cubicBezTo>
                      <a:pt x="3965" y="17609"/>
                      <a:pt x="0" y="13656"/>
                      <a:pt x="0" y="8811"/>
                    </a:cubicBezTo>
                    <a:cubicBezTo>
                      <a:pt x="0" y="3953"/>
                      <a:pt x="3965" y="0"/>
                      <a:pt x="8811" y="0"/>
                    </a:cubicBezTo>
                    <a:cubicBezTo>
                      <a:pt x="13657" y="0"/>
                      <a:pt x="17610" y="3953"/>
                      <a:pt x="17610" y="8811"/>
                    </a:cubicBezTo>
                    <a:cubicBezTo>
                      <a:pt x="17610" y="13656"/>
                      <a:pt x="13657" y="17609"/>
                      <a:pt x="8811" y="17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41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01</a:t>
                </a:r>
                <a:endParaRPr kumimoji="0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EF41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Google Shape;2342;p45">
                <a:extLst>
                  <a:ext uri="{FF2B5EF4-FFF2-40B4-BE49-F238E27FC236}">
                    <a16:creationId xmlns:a16="http://schemas.microsoft.com/office/drawing/2014/main" id="{CBE8FEA6-0ED2-DE8A-AB5E-DAA5F9C8D392}"/>
                  </a:ext>
                </a:extLst>
              </p:cNvPr>
              <p:cNvSpPr/>
              <p:nvPr/>
            </p:nvSpPr>
            <p:spPr>
              <a:xfrm>
                <a:off x="2696933" y="1605600"/>
                <a:ext cx="1533838" cy="882461"/>
              </a:xfrm>
              <a:custGeom>
                <a:avLst/>
                <a:gdLst/>
                <a:ahLst/>
                <a:cxnLst/>
                <a:rect l="l" t="t" r="r" b="b"/>
                <a:pathLst>
                  <a:path w="128921" h="20599" extrusionOk="0">
                    <a:moveTo>
                      <a:pt x="0" y="1"/>
                    </a:moveTo>
                    <a:lnTo>
                      <a:pt x="128921" y="1"/>
                    </a:lnTo>
                    <a:lnTo>
                      <a:pt x="128921" y="20598"/>
                    </a:lnTo>
                    <a:lnTo>
                      <a:pt x="0" y="2059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sq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F636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Convert Personnel to CTC</a:t>
                </a: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F63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Google Shape;2343;p45">
              <a:extLst>
                <a:ext uri="{FF2B5EF4-FFF2-40B4-BE49-F238E27FC236}">
                  <a16:creationId xmlns:a16="http://schemas.microsoft.com/office/drawing/2014/main" id="{9DEA89A2-4F0F-9878-6641-26A657B75086}"/>
                </a:ext>
              </a:extLst>
            </p:cNvPr>
            <p:cNvSpPr/>
            <p:nvPr/>
          </p:nvSpPr>
          <p:spPr>
            <a:xfrm>
              <a:off x="2605474" y="1322000"/>
              <a:ext cx="1729665" cy="3396569"/>
            </a:xfrm>
            <a:custGeom>
              <a:avLst/>
              <a:gdLst/>
              <a:ahLst/>
              <a:cxnLst/>
              <a:rect l="l" t="t" r="r" b="b"/>
              <a:pathLst>
                <a:path w="40375" h="79285" extrusionOk="0">
                  <a:moveTo>
                    <a:pt x="38196" y="6609"/>
                  </a:moveTo>
                  <a:lnTo>
                    <a:pt x="38196" y="68354"/>
                  </a:lnTo>
                  <a:lnTo>
                    <a:pt x="2120" y="68354"/>
                  </a:lnTo>
                  <a:lnTo>
                    <a:pt x="2120" y="6609"/>
                  </a:lnTo>
                  <a:close/>
                  <a:moveTo>
                    <a:pt x="8483" y="1"/>
                  </a:moveTo>
                  <a:cubicBezTo>
                    <a:pt x="5245" y="1"/>
                    <a:pt x="2425" y="1891"/>
                    <a:pt x="1060" y="4609"/>
                  </a:cubicBezTo>
                  <a:lnTo>
                    <a:pt x="1060" y="4620"/>
                  </a:lnTo>
                  <a:cubicBezTo>
                    <a:pt x="977" y="4787"/>
                    <a:pt x="893" y="4954"/>
                    <a:pt x="822" y="5121"/>
                  </a:cubicBezTo>
                  <a:cubicBezTo>
                    <a:pt x="822" y="5132"/>
                    <a:pt x="822" y="5144"/>
                    <a:pt x="810" y="5144"/>
                  </a:cubicBezTo>
                  <a:cubicBezTo>
                    <a:pt x="774" y="5228"/>
                    <a:pt x="750" y="5323"/>
                    <a:pt x="715" y="5406"/>
                  </a:cubicBezTo>
                  <a:cubicBezTo>
                    <a:pt x="679" y="5490"/>
                    <a:pt x="655" y="5573"/>
                    <a:pt x="619" y="5668"/>
                  </a:cubicBezTo>
                  <a:cubicBezTo>
                    <a:pt x="619" y="5680"/>
                    <a:pt x="619" y="5680"/>
                    <a:pt x="608" y="5692"/>
                  </a:cubicBezTo>
                  <a:cubicBezTo>
                    <a:pt x="584" y="5763"/>
                    <a:pt x="560" y="5847"/>
                    <a:pt x="536" y="5930"/>
                  </a:cubicBezTo>
                  <a:cubicBezTo>
                    <a:pt x="536" y="5942"/>
                    <a:pt x="524" y="5954"/>
                    <a:pt x="524" y="5966"/>
                  </a:cubicBezTo>
                  <a:cubicBezTo>
                    <a:pt x="500" y="6049"/>
                    <a:pt x="477" y="6144"/>
                    <a:pt x="453" y="6228"/>
                  </a:cubicBezTo>
                  <a:cubicBezTo>
                    <a:pt x="453" y="6228"/>
                    <a:pt x="453" y="6228"/>
                    <a:pt x="453" y="6240"/>
                  </a:cubicBezTo>
                  <a:cubicBezTo>
                    <a:pt x="429" y="6323"/>
                    <a:pt x="405" y="6395"/>
                    <a:pt x="393" y="6478"/>
                  </a:cubicBezTo>
                  <a:cubicBezTo>
                    <a:pt x="381" y="6502"/>
                    <a:pt x="381" y="6525"/>
                    <a:pt x="381" y="6537"/>
                  </a:cubicBezTo>
                  <a:cubicBezTo>
                    <a:pt x="358" y="6621"/>
                    <a:pt x="346" y="6704"/>
                    <a:pt x="334" y="6776"/>
                  </a:cubicBezTo>
                  <a:cubicBezTo>
                    <a:pt x="334" y="6787"/>
                    <a:pt x="322" y="6799"/>
                    <a:pt x="322" y="6799"/>
                  </a:cubicBezTo>
                  <a:cubicBezTo>
                    <a:pt x="310" y="6895"/>
                    <a:pt x="298" y="6978"/>
                    <a:pt x="286" y="7061"/>
                  </a:cubicBezTo>
                  <a:cubicBezTo>
                    <a:pt x="274" y="7085"/>
                    <a:pt x="274" y="7109"/>
                    <a:pt x="274" y="7133"/>
                  </a:cubicBezTo>
                  <a:cubicBezTo>
                    <a:pt x="262" y="7204"/>
                    <a:pt x="250" y="7264"/>
                    <a:pt x="250" y="7335"/>
                  </a:cubicBezTo>
                  <a:cubicBezTo>
                    <a:pt x="238" y="7359"/>
                    <a:pt x="238" y="7383"/>
                    <a:pt x="238" y="7407"/>
                  </a:cubicBezTo>
                  <a:cubicBezTo>
                    <a:pt x="227" y="7490"/>
                    <a:pt x="215" y="7573"/>
                    <a:pt x="215" y="7668"/>
                  </a:cubicBezTo>
                  <a:cubicBezTo>
                    <a:pt x="215" y="7680"/>
                    <a:pt x="215" y="7704"/>
                    <a:pt x="215" y="7716"/>
                  </a:cubicBezTo>
                  <a:cubicBezTo>
                    <a:pt x="203" y="7788"/>
                    <a:pt x="203" y="7859"/>
                    <a:pt x="203" y="7930"/>
                  </a:cubicBezTo>
                  <a:cubicBezTo>
                    <a:pt x="191" y="7954"/>
                    <a:pt x="191" y="7990"/>
                    <a:pt x="191" y="8014"/>
                  </a:cubicBezTo>
                  <a:cubicBezTo>
                    <a:pt x="191" y="8097"/>
                    <a:pt x="191" y="8192"/>
                    <a:pt x="191" y="8276"/>
                  </a:cubicBezTo>
                  <a:lnTo>
                    <a:pt x="0" y="70879"/>
                  </a:lnTo>
                  <a:cubicBezTo>
                    <a:pt x="0" y="71010"/>
                    <a:pt x="12" y="71129"/>
                    <a:pt x="12" y="71260"/>
                  </a:cubicBezTo>
                  <a:cubicBezTo>
                    <a:pt x="12" y="71272"/>
                    <a:pt x="12" y="71272"/>
                    <a:pt x="12" y="71283"/>
                  </a:cubicBezTo>
                  <a:cubicBezTo>
                    <a:pt x="24" y="71402"/>
                    <a:pt x="24" y="71522"/>
                    <a:pt x="36" y="71641"/>
                  </a:cubicBezTo>
                  <a:cubicBezTo>
                    <a:pt x="36" y="71653"/>
                    <a:pt x="36" y="71676"/>
                    <a:pt x="36" y="71688"/>
                  </a:cubicBezTo>
                  <a:cubicBezTo>
                    <a:pt x="48" y="71795"/>
                    <a:pt x="60" y="71914"/>
                    <a:pt x="84" y="72022"/>
                  </a:cubicBezTo>
                  <a:cubicBezTo>
                    <a:pt x="84" y="72045"/>
                    <a:pt x="84" y="72057"/>
                    <a:pt x="84" y="72081"/>
                  </a:cubicBezTo>
                  <a:cubicBezTo>
                    <a:pt x="107" y="72188"/>
                    <a:pt x="119" y="72295"/>
                    <a:pt x="143" y="72415"/>
                  </a:cubicBezTo>
                  <a:cubicBezTo>
                    <a:pt x="143" y="72426"/>
                    <a:pt x="143" y="72438"/>
                    <a:pt x="155" y="72462"/>
                  </a:cubicBezTo>
                  <a:cubicBezTo>
                    <a:pt x="179" y="72569"/>
                    <a:pt x="203" y="72688"/>
                    <a:pt x="227" y="72796"/>
                  </a:cubicBezTo>
                  <a:cubicBezTo>
                    <a:pt x="227" y="72807"/>
                    <a:pt x="227" y="72819"/>
                    <a:pt x="227" y="72831"/>
                  </a:cubicBezTo>
                  <a:cubicBezTo>
                    <a:pt x="262" y="72950"/>
                    <a:pt x="286" y="73057"/>
                    <a:pt x="322" y="73177"/>
                  </a:cubicBezTo>
                  <a:cubicBezTo>
                    <a:pt x="322" y="73177"/>
                    <a:pt x="322" y="73177"/>
                    <a:pt x="322" y="73188"/>
                  </a:cubicBezTo>
                  <a:cubicBezTo>
                    <a:pt x="393" y="73427"/>
                    <a:pt x="477" y="73665"/>
                    <a:pt x="560" y="73891"/>
                  </a:cubicBezTo>
                  <a:cubicBezTo>
                    <a:pt x="1762" y="76987"/>
                    <a:pt x="4775" y="79201"/>
                    <a:pt x="8287" y="79213"/>
                  </a:cubicBezTo>
                  <a:lnTo>
                    <a:pt x="31861" y="79284"/>
                  </a:lnTo>
                  <a:cubicBezTo>
                    <a:pt x="31869" y="79284"/>
                    <a:pt x="31876" y="79284"/>
                    <a:pt x="31883" y="79284"/>
                  </a:cubicBezTo>
                  <a:cubicBezTo>
                    <a:pt x="36445" y="79284"/>
                    <a:pt x="40172" y="75562"/>
                    <a:pt x="40196" y="70998"/>
                  </a:cubicBezTo>
                  <a:lnTo>
                    <a:pt x="40374" y="8395"/>
                  </a:lnTo>
                  <a:cubicBezTo>
                    <a:pt x="40374" y="8276"/>
                    <a:pt x="40374" y="8157"/>
                    <a:pt x="40363" y="8038"/>
                  </a:cubicBezTo>
                  <a:cubicBezTo>
                    <a:pt x="40363" y="8026"/>
                    <a:pt x="40363" y="8014"/>
                    <a:pt x="40363" y="8002"/>
                  </a:cubicBezTo>
                  <a:cubicBezTo>
                    <a:pt x="40363" y="7883"/>
                    <a:pt x="40351" y="7776"/>
                    <a:pt x="40339" y="7668"/>
                  </a:cubicBezTo>
                  <a:cubicBezTo>
                    <a:pt x="40339" y="7645"/>
                    <a:pt x="40339" y="7633"/>
                    <a:pt x="40339" y="7609"/>
                  </a:cubicBezTo>
                  <a:cubicBezTo>
                    <a:pt x="40327" y="7502"/>
                    <a:pt x="40315" y="7395"/>
                    <a:pt x="40303" y="7287"/>
                  </a:cubicBezTo>
                  <a:cubicBezTo>
                    <a:pt x="40303" y="7264"/>
                    <a:pt x="40303" y="7252"/>
                    <a:pt x="40291" y="7228"/>
                  </a:cubicBezTo>
                  <a:cubicBezTo>
                    <a:pt x="40279" y="7121"/>
                    <a:pt x="40267" y="7014"/>
                    <a:pt x="40243" y="6906"/>
                  </a:cubicBezTo>
                  <a:cubicBezTo>
                    <a:pt x="40243" y="6895"/>
                    <a:pt x="40243" y="6883"/>
                    <a:pt x="40232" y="6871"/>
                  </a:cubicBezTo>
                  <a:cubicBezTo>
                    <a:pt x="40196" y="6645"/>
                    <a:pt x="40136" y="6418"/>
                    <a:pt x="40077" y="6192"/>
                  </a:cubicBezTo>
                  <a:cubicBezTo>
                    <a:pt x="40077" y="6180"/>
                    <a:pt x="40077" y="6168"/>
                    <a:pt x="40077" y="6156"/>
                  </a:cubicBezTo>
                  <a:cubicBezTo>
                    <a:pt x="40041" y="6049"/>
                    <a:pt x="40005" y="5942"/>
                    <a:pt x="39982" y="5847"/>
                  </a:cubicBezTo>
                  <a:cubicBezTo>
                    <a:pt x="39970" y="5823"/>
                    <a:pt x="39970" y="5811"/>
                    <a:pt x="39958" y="5799"/>
                  </a:cubicBezTo>
                  <a:cubicBezTo>
                    <a:pt x="39934" y="5692"/>
                    <a:pt x="39898" y="5597"/>
                    <a:pt x="39851" y="5490"/>
                  </a:cubicBezTo>
                  <a:cubicBezTo>
                    <a:pt x="39851" y="5478"/>
                    <a:pt x="39851" y="5466"/>
                    <a:pt x="39839" y="5454"/>
                  </a:cubicBezTo>
                  <a:cubicBezTo>
                    <a:pt x="39803" y="5347"/>
                    <a:pt x="39755" y="5240"/>
                    <a:pt x="39720" y="5144"/>
                  </a:cubicBezTo>
                  <a:cubicBezTo>
                    <a:pt x="39708" y="5132"/>
                    <a:pt x="39708" y="5132"/>
                    <a:pt x="39708" y="5121"/>
                  </a:cubicBezTo>
                  <a:cubicBezTo>
                    <a:pt x="39612" y="4906"/>
                    <a:pt x="39517" y="4692"/>
                    <a:pt x="39410" y="4490"/>
                  </a:cubicBezTo>
                  <a:cubicBezTo>
                    <a:pt x="39398" y="4490"/>
                    <a:pt x="39398" y="4478"/>
                    <a:pt x="39398" y="4478"/>
                  </a:cubicBezTo>
                  <a:cubicBezTo>
                    <a:pt x="39339" y="4382"/>
                    <a:pt x="39291" y="4275"/>
                    <a:pt x="39231" y="4180"/>
                  </a:cubicBezTo>
                  <a:cubicBezTo>
                    <a:pt x="39220" y="4168"/>
                    <a:pt x="39220" y="4168"/>
                    <a:pt x="39220" y="4156"/>
                  </a:cubicBezTo>
                  <a:cubicBezTo>
                    <a:pt x="39160" y="4061"/>
                    <a:pt x="39100" y="3966"/>
                    <a:pt x="39041" y="3870"/>
                  </a:cubicBezTo>
                  <a:cubicBezTo>
                    <a:pt x="39029" y="3858"/>
                    <a:pt x="39029" y="3858"/>
                    <a:pt x="39029" y="3847"/>
                  </a:cubicBezTo>
                  <a:cubicBezTo>
                    <a:pt x="38958" y="3751"/>
                    <a:pt x="38898" y="3656"/>
                    <a:pt x="38827" y="3561"/>
                  </a:cubicBezTo>
                  <a:cubicBezTo>
                    <a:pt x="38684" y="3370"/>
                    <a:pt x="38541" y="3180"/>
                    <a:pt x="38386" y="3001"/>
                  </a:cubicBezTo>
                  <a:cubicBezTo>
                    <a:pt x="36862" y="1215"/>
                    <a:pt x="34612" y="72"/>
                    <a:pt x="32100" y="72"/>
                  </a:cubicBezTo>
                  <a:lnTo>
                    <a:pt x="8513" y="1"/>
                  </a:lnTo>
                  <a:cubicBezTo>
                    <a:pt x="8503" y="1"/>
                    <a:pt x="8493" y="1"/>
                    <a:pt x="8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2344;p45">
              <a:extLst>
                <a:ext uri="{FF2B5EF4-FFF2-40B4-BE49-F238E27FC236}">
                  <a16:creationId xmlns:a16="http://schemas.microsoft.com/office/drawing/2014/main" id="{270DB2B6-A2EC-8C16-CA18-EE11F71967B1}"/>
                </a:ext>
              </a:extLst>
            </p:cNvPr>
            <p:cNvSpPr/>
            <p:nvPr/>
          </p:nvSpPr>
          <p:spPr>
            <a:xfrm>
              <a:off x="3188485" y="1406695"/>
              <a:ext cx="573328" cy="53079"/>
            </a:xfrm>
            <a:custGeom>
              <a:avLst/>
              <a:gdLst/>
              <a:ahLst/>
              <a:cxnLst/>
              <a:rect l="l" t="t" r="r" b="b"/>
              <a:pathLst>
                <a:path w="13383" h="1239" extrusionOk="0">
                  <a:moveTo>
                    <a:pt x="595" y="0"/>
                  </a:moveTo>
                  <a:lnTo>
                    <a:pt x="12787" y="36"/>
                  </a:lnTo>
                  <a:cubicBezTo>
                    <a:pt x="13109" y="36"/>
                    <a:pt x="13383" y="310"/>
                    <a:pt x="13383" y="643"/>
                  </a:cubicBezTo>
                  <a:lnTo>
                    <a:pt x="13383" y="643"/>
                  </a:lnTo>
                  <a:cubicBezTo>
                    <a:pt x="13383" y="965"/>
                    <a:pt x="13109" y="1239"/>
                    <a:pt x="12776" y="1239"/>
                  </a:cubicBezTo>
                  <a:lnTo>
                    <a:pt x="595" y="1203"/>
                  </a:lnTo>
                  <a:cubicBezTo>
                    <a:pt x="262" y="1203"/>
                    <a:pt x="0" y="929"/>
                    <a:pt x="0" y="596"/>
                  </a:cubicBezTo>
                  <a:lnTo>
                    <a:pt x="0" y="596"/>
                  </a:lnTo>
                  <a:cubicBezTo>
                    <a:pt x="0" y="262"/>
                    <a:pt x="274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Google Shape;2345;p45">
              <a:extLst>
                <a:ext uri="{FF2B5EF4-FFF2-40B4-BE49-F238E27FC236}">
                  <a16:creationId xmlns:a16="http://schemas.microsoft.com/office/drawing/2014/main" id="{675B20F9-D212-2DD3-CC91-EDE5AC7DE3E5}"/>
                </a:ext>
              </a:extLst>
            </p:cNvPr>
            <p:cNvSpPr/>
            <p:nvPr/>
          </p:nvSpPr>
          <p:spPr>
            <a:xfrm>
              <a:off x="3345579" y="4352292"/>
              <a:ext cx="250485" cy="249971"/>
            </a:xfrm>
            <a:custGeom>
              <a:avLst/>
              <a:gdLst/>
              <a:ahLst/>
              <a:cxnLst/>
              <a:rect l="l" t="t" r="r" b="b"/>
              <a:pathLst>
                <a:path w="5847" h="5835" extrusionOk="0">
                  <a:moveTo>
                    <a:pt x="2929" y="1"/>
                  </a:moveTo>
                  <a:cubicBezTo>
                    <a:pt x="1310" y="1"/>
                    <a:pt x="0" y="1299"/>
                    <a:pt x="0" y="2918"/>
                  </a:cubicBezTo>
                  <a:cubicBezTo>
                    <a:pt x="0" y="4537"/>
                    <a:pt x="1310" y="5835"/>
                    <a:pt x="2929" y="5835"/>
                  </a:cubicBezTo>
                  <a:cubicBezTo>
                    <a:pt x="4537" y="5835"/>
                    <a:pt x="5846" y="4537"/>
                    <a:pt x="5846" y="2918"/>
                  </a:cubicBezTo>
                  <a:cubicBezTo>
                    <a:pt x="5846" y="1299"/>
                    <a:pt x="4537" y="1"/>
                    <a:pt x="2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Google Shape;2346;p45">
              <a:extLst>
                <a:ext uri="{FF2B5EF4-FFF2-40B4-BE49-F238E27FC236}">
                  <a16:creationId xmlns:a16="http://schemas.microsoft.com/office/drawing/2014/main" id="{7A84485D-1FB5-E556-5456-C20621495CC4}"/>
                </a:ext>
              </a:extLst>
            </p:cNvPr>
            <p:cNvSpPr txBox="1"/>
            <p:nvPr/>
          </p:nvSpPr>
          <p:spPr>
            <a:xfrm>
              <a:off x="4547799" y="1799025"/>
              <a:ext cx="35679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</a:t>
              </a:r>
              <a:r>
                <a:rPr lang="en-ZA" sz="12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ersonnel</a:t>
              </a:r>
              <a:r>
                <a:rPr lang="en-ZA" sz="12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currently on Salary + Benefit salary packages can be converted to CTC Package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5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9E2A-146A-6F05-9A35-3AE76DEC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Does this work</a:t>
            </a:r>
          </a:p>
        </p:txBody>
      </p:sp>
      <p:sp>
        <p:nvSpPr>
          <p:cNvPr id="20" name="Google Shape;566;p23">
            <a:extLst>
              <a:ext uri="{FF2B5EF4-FFF2-40B4-BE49-F238E27FC236}">
                <a16:creationId xmlns:a16="http://schemas.microsoft.com/office/drawing/2014/main" id="{3C9A7263-7E87-65C7-2F17-10C52F508D14}"/>
              </a:ext>
            </a:extLst>
          </p:cNvPr>
          <p:cNvSpPr/>
          <p:nvPr/>
        </p:nvSpPr>
        <p:spPr>
          <a:xfrm>
            <a:off x="3213572" y="2574132"/>
            <a:ext cx="780059" cy="705196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Google Shape;567;p23">
            <a:extLst>
              <a:ext uri="{FF2B5EF4-FFF2-40B4-BE49-F238E27FC236}">
                <a16:creationId xmlns:a16="http://schemas.microsoft.com/office/drawing/2014/main" id="{BFEC7301-AF0B-04A1-FCAE-994371FDE7C4}"/>
              </a:ext>
            </a:extLst>
          </p:cNvPr>
          <p:cNvSpPr txBox="1"/>
          <p:nvPr/>
        </p:nvSpPr>
        <p:spPr>
          <a:xfrm>
            <a:off x="1223467" y="2763386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Detremine the </a:t>
            </a:r>
            <a:r>
              <a:rPr kumimoji="0" lang="en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approval process that is required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569;p23">
            <a:extLst>
              <a:ext uri="{FF2B5EF4-FFF2-40B4-BE49-F238E27FC236}">
                <a16:creationId xmlns:a16="http://schemas.microsoft.com/office/drawing/2014/main" id="{8513442B-EB98-D1DE-F363-7FE9814F9553}"/>
              </a:ext>
            </a:extLst>
          </p:cNvPr>
          <p:cNvSpPr/>
          <p:nvPr/>
        </p:nvSpPr>
        <p:spPr>
          <a:xfrm>
            <a:off x="4260501" y="1695408"/>
            <a:ext cx="713010" cy="670778"/>
          </a:xfrm>
          <a:custGeom>
            <a:avLst/>
            <a:gdLst/>
            <a:ahLst/>
            <a:cxnLst/>
            <a:rect l="l" t="t" r="r" b="b"/>
            <a:pathLst>
              <a:path w="2626" h="2631" extrusionOk="0">
                <a:moveTo>
                  <a:pt x="1313" y="1"/>
                </a:moveTo>
                <a:cubicBezTo>
                  <a:pt x="588" y="1"/>
                  <a:pt x="0" y="593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38" y="2630"/>
                  <a:pt x="2625" y="2043"/>
                  <a:pt x="2625" y="1318"/>
                </a:cubicBezTo>
                <a:cubicBezTo>
                  <a:pt x="2625" y="593"/>
                  <a:pt x="2038" y="1"/>
                  <a:pt x="13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Google Shape;570;p23">
            <a:extLst>
              <a:ext uri="{FF2B5EF4-FFF2-40B4-BE49-F238E27FC236}">
                <a16:creationId xmlns:a16="http://schemas.microsoft.com/office/drawing/2014/main" id="{8703DEC7-3CD9-B3D9-55D5-0F8269A94BA7}"/>
              </a:ext>
            </a:extLst>
          </p:cNvPr>
          <p:cNvSpPr txBox="1"/>
          <p:nvPr/>
        </p:nvSpPr>
        <p:spPr>
          <a:xfrm>
            <a:off x="2583046" y="1650509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HR/</a:t>
            </a:r>
            <a:r>
              <a:rPr lang="en-US" sz="1200" dirty="0">
                <a:solidFill>
                  <a:srgbClr val="5F6369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Payroll c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control records which controls Components that can be  changed  as well as  when it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will be activated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– This applies for Changes,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Conversion to TGP and New Personnel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572;p23">
            <a:extLst>
              <a:ext uri="{FF2B5EF4-FFF2-40B4-BE49-F238E27FC236}">
                <a16:creationId xmlns:a16="http://schemas.microsoft.com/office/drawing/2014/main" id="{64FA24CB-DA65-6FEB-FD57-BEA30A2D39EB}"/>
              </a:ext>
            </a:extLst>
          </p:cNvPr>
          <p:cNvSpPr/>
          <p:nvPr/>
        </p:nvSpPr>
        <p:spPr>
          <a:xfrm>
            <a:off x="5431781" y="2244647"/>
            <a:ext cx="648587" cy="634169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9" y="1"/>
                  <a:pt x="1" y="588"/>
                  <a:pt x="1" y="1318"/>
                </a:cubicBezTo>
                <a:cubicBezTo>
                  <a:pt x="1" y="2043"/>
                  <a:pt x="589" y="2630"/>
                  <a:pt x="1313" y="2630"/>
                </a:cubicBezTo>
                <a:cubicBezTo>
                  <a:pt x="2043" y="2630"/>
                  <a:pt x="2631" y="2043"/>
                  <a:pt x="2631" y="1318"/>
                </a:cubicBezTo>
                <a:cubicBezTo>
                  <a:pt x="2631" y="588"/>
                  <a:pt x="2043" y="1"/>
                  <a:pt x="1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Google Shape;573;p23">
            <a:extLst>
              <a:ext uri="{FF2B5EF4-FFF2-40B4-BE49-F238E27FC236}">
                <a16:creationId xmlns:a16="http://schemas.microsoft.com/office/drawing/2014/main" id="{5A176208-E1E7-4F62-0A5A-14F399458DA2}"/>
              </a:ext>
            </a:extLst>
          </p:cNvPr>
          <p:cNvSpPr txBox="1"/>
          <p:nvPr/>
        </p:nvSpPr>
        <p:spPr>
          <a:xfrm>
            <a:off x="6182665" y="2244647"/>
            <a:ext cx="1808564" cy="58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Automatically create the correct information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if approved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583;p23">
            <a:extLst>
              <a:ext uri="{FF2B5EF4-FFF2-40B4-BE49-F238E27FC236}">
                <a16:creationId xmlns:a16="http://schemas.microsoft.com/office/drawing/2014/main" id="{B61487FB-5856-5601-9A31-D4472A447945}"/>
              </a:ext>
            </a:extLst>
          </p:cNvPr>
          <p:cNvSpPr/>
          <p:nvPr/>
        </p:nvSpPr>
        <p:spPr>
          <a:xfrm>
            <a:off x="4213179" y="2473154"/>
            <a:ext cx="1085337" cy="1084424"/>
          </a:xfrm>
          <a:custGeom>
            <a:avLst/>
            <a:gdLst/>
            <a:ahLst/>
            <a:cxnLst/>
            <a:rect l="l" t="t" r="r" b="b"/>
            <a:pathLst>
              <a:path w="4702" h="4698" extrusionOk="0">
                <a:moveTo>
                  <a:pt x="2351" y="1"/>
                </a:moveTo>
                <a:cubicBezTo>
                  <a:pt x="1053" y="1"/>
                  <a:pt x="0" y="1054"/>
                  <a:pt x="0" y="2347"/>
                </a:cubicBezTo>
                <a:cubicBezTo>
                  <a:pt x="0" y="3645"/>
                  <a:pt x="1053" y="4697"/>
                  <a:pt x="2351" y="4697"/>
                </a:cubicBezTo>
                <a:cubicBezTo>
                  <a:pt x="3649" y="4697"/>
                  <a:pt x="4702" y="3645"/>
                  <a:pt x="4702" y="2347"/>
                </a:cubicBezTo>
                <a:cubicBezTo>
                  <a:pt x="4702" y="1054"/>
                  <a:pt x="3649" y="1"/>
                  <a:pt x="2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Google Shape;585;p23">
            <a:extLst>
              <a:ext uri="{FF2B5EF4-FFF2-40B4-BE49-F238E27FC236}">
                <a16:creationId xmlns:a16="http://schemas.microsoft.com/office/drawing/2014/main" id="{B24563D5-B803-9E32-DB36-86567CABF34D}"/>
              </a:ext>
            </a:extLst>
          </p:cNvPr>
          <p:cNvSpPr/>
          <p:nvPr/>
        </p:nvSpPr>
        <p:spPr>
          <a:xfrm rot="2098415">
            <a:off x="3551077" y="3538503"/>
            <a:ext cx="664531" cy="245122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Google Shape;586;p23">
            <a:extLst>
              <a:ext uri="{FF2B5EF4-FFF2-40B4-BE49-F238E27FC236}">
                <a16:creationId xmlns:a16="http://schemas.microsoft.com/office/drawing/2014/main" id="{1D40C91B-7BB1-9A83-AAC2-D1A67FAEF50C}"/>
              </a:ext>
            </a:extLst>
          </p:cNvPr>
          <p:cNvSpPr/>
          <p:nvPr/>
        </p:nvSpPr>
        <p:spPr>
          <a:xfrm>
            <a:off x="4901540" y="2131968"/>
            <a:ext cx="608573" cy="277515"/>
          </a:xfrm>
          <a:custGeom>
            <a:avLst/>
            <a:gdLst/>
            <a:ahLst/>
            <a:cxnLst/>
            <a:rect l="l" t="t" r="r" b="b"/>
            <a:pathLst>
              <a:path w="3492" h="4637" extrusionOk="0">
                <a:moveTo>
                  <a:pt x="423" y="1"/>
                </a:moveTo>
                <a:cubicBezTo>
                  <a:pt x="281" y="1"/>
                  <a:pt x="140" y="8"/>
                  <a:pt x="0" y="23"/>
                </a:cubicBezTo>
                <a:cubicBezTo>
                  <a:pt x="774" y="454"/>
                  <a:pt x="1254" y="1091"/>
                  <a:pt x="1484" y="1728"/>
                </a:cubicBezTo>
                <a:cubicBezTo>
                  <a:pt x="1567" y="1512"/>
                  <a:pt x="1636" y="1287"/>
                  <a:pt x="1685" y="1052"/>
                </a:cubicBezTo>
                <a:cubicBezTo>
                  <a:pt x="2635" y="1899"/>
                  <a:pt x="3125" y="3221"/>
                  <a:pt x="2850" y="4573"/>
                </a:cubicBezTo>
                <a:cubicBezTo>
                  <a:pt x="2963" y="4598"/>
                  <a:pt x="3076" y="4617"/>
                  <a:pt x="3188" y="4637"/>
                </a:cubicBezTo>
                <a:cubicBezTo>
                  <a:pt x="3492" y="3163"/>
                  <a:pt x="2948" y="1718"/>
                  <a:pt x="1910" y="792"/>
                </a:cubicBezTo>
                <a:cubicBezTo>
                  <a:pt x="2145" y="719"/>
                  <a:pt x="2390" y="670"/>
                  <a:pt x="2640" y="631"/>
                </a:cubicBezTo>
                <a:cubicBezTo>
                  <a:pt x="1941" y="207"/>
                  <a:pt x="1169" y="1"/>
                  <a:pt x="42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Google Shape;587;p23">
            <a:extLst>
              <a:ext uri="{FF2B5EF4-FFF2-40B4-BE49-F238E27FC236}">
                <a16:creationId xmlns:a16="http://schemas.microsoft.com/office/drawing/2014/main" id="{633AA6EF-718F-8B9C-CE3C-5F1449E63CAC}"/>
              </a:ext>
            </a:extLst>
          </p:cNvPr>
          <p:cNvSpPr/>
          <p:nvPr/>
        </p:nvSpPr>
        <p:spPr>
          <a:xfrm>
            <a:off x="4569173" y="2691770"/>
            <a:ext cx="343928" cy="598303"/>
          </a:xfrm>
          <a:custGeom>
            <a:avLst/>
            <a:gdLst/>
            <a:ahLst/>
            <a:cxnLst/>
            <a:rect l="l" t="t" r="r" b="b"/>
            <a:pathLst>
              <a:path w="1490" h="2592" extrusionOk="0">
                <a:moveTo>
                  <a:pt x="1391" y="427"/>
                </a:moveTo>
                <a:lnTo>
                  <a:pt x="1391" y="2161"/>
                </a:lnTo>
                <a:lnTo>
                  <a:pt x="93" y="2161"/>
                </a:lnTo>
                <a:lnTo>
                  <a:pt x="93" y="427"/>
                </a:lnTo>
                <a:close/>
                <a:moveTo>
                  <a:pt x="231" y="1"/>
                </a:moveTo>
                <a:cubicBezTo>
                  <a:pt x="103" y="1"/>
                  <a:pt x="0" y="99"/>
                  <a:pt x="0" y="226"/>
                </a:cubicBezTo>
                <a:lnTo>
                  <a:pt x="0" y="2366"/>
                </a:lnTo>
                <a:cubicBezTo>
                  <a:pt x="0" y="2489"/>
                  <a:pt x="103" y="2592"/>
                  <a:pt x="231" y="2592"/>
                </a:cubicBezTo>
                <a:lnTo>
                  <a:pt x="1264" y="2592"/>
                </a:lnTo>
                <a:cubicBezTo>
                  <a:pt x="1386" y="2592"/>
                  <a:pt x="1489" y="2489"/>
                  <a:pt x="1489" y="2366"/>
                </a:cubicBezTo>
                <a:lnTo>
                  <a:pt x="1489" y="226"/>
                </a:lnTo>
                <a:cubicBezTo>
                  <a:pt x="1489" y="99"/>
                  <a:pt x="1386" y="1"/>
                  <a:pt x="126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Google Shape;575;p23">
            <a:extLst>
              <a:ext uri="{FF2B5EF4-FFF2-40B4-BE49-F238E27FC236}">
                <a16:creationId xmlns:a16="http://schemas.microsoft.com/office/drawing/2014/main" id="{B3798C6A-72AD-E9F9-A645-A2B9F3623DD8}"/>
              </a:ext>
            </a:extLst>
          </p:cNvPr>
          <p:cNvSpPr/>
          <p:nvPr/>
        </p:nvSpPr>
        <p:spPr>
          <a:xfrm>
            <a:off x="4526181" y="3886632"/>
            <a:ext cx="340466" cy="382480"/>
          </a:xfrm>
          <a:custGeom>
            <a:avLst/>
            <a:gdLst/>
            <a:ahLst/>
            <a:cxnLst/>
            <a:rect l="l" t="t" r="r" b="b"/>
            <a:pathLst>
              <a:path w="1475" h="1657" extrusionOk="0">
                <a:moveTo>
                  <a:pt x="1251" y="0"/>
                </a:moveTo>
                <a:cubicBezTo>
                  <a:pt x="1226" y="0"/>
                  <a:pt x="1200" y="6"/>
                  <a:pt x="1176" y="17"/>
                </a:cubicBezTo>
                <a:cubicBezTo>
                  <a:pt x="1078" y="61"/>
                  <a:pt x="1029" y="173"/>
                  <a:pt x="1073" y="271"/>
                </a:cubicBezTo>
                <a:cubicBezTo>
                  <a:pt x="1078" y="291"/>
                  <a:pt x="1087" y="306"/>
                  <a:pt x="1102" y="320"/>
                </a:cubicBezTo>
                <a:lnTo>
                  <a:pt x="975" y="506"/>
                </a:lnTo>
                <a:cubicBezTo>
                  <a:pt x="938" y="492"/>
                  <a:pt x="900" y="484"/>
                  <a:pt x="862" y="484"/>
                </a:cubicBezTo>
                <a:cubicBezTo>
                  <a:pt x="824" y="484"/>
                  <a:pt x="786" y="492"/>
                  <a:pt x="749" y="506"/>
                </a:cubicBezTo>
                <a:cubicBezTo>
                  <a:pt x="691" y="531"/>
                  <a:pt x="647" y="575"/>
                  <a:pt x="617" y="624"/>
                </a:cubicBezTo>
                <a:lnTo>
                  <a:pt x="412" y="536"/>
                </a:lnTo>
                <a:cubicBezTo>
                  <a:pt x="416" y="502"/>
                  <a:pt x="412" y="467"/>
                  <a:pt x="397" y="433"/>
                </a:cubicBezTo>
                <a:cubicBezTo>
                  <a:pt x="367" y="359"/>
                  <a:pt x="293" y="316"/>
                  <a:pt x="217" y="316"/>
                </a:cubicBezTo>
                <a:cubicBezTo>
                  <a:pt x="192" y="316"/>
                  <a:pt x="166" y="320"/>
                  <a:pt x="142" y="330"/>
                </a:cubicBezTo>
                <a:cubicBezTo>
                  <a:pt x="44" y="374"/>
                  <a:pt x="0" y="487"/>
                  <a:pt x="39" y="590"/>
                </a:cubicBezTo>
                <a:cubicBezTo>
                  <a:pt x="72" y="662"/>
                  <a:pt x="144" y="705"/>
                  <a:pt x="219" y="705"/>
                </a:cubicBezTo>
                <a:cubicBezTo>
                  <a:pt x="246" y="705"/>
                  <a:pt x="273" y="699"/>
                  <a:pt x="299" y="688"/>
                </a:cubicBezTo>
                <a:cubicBezTo>
                  <a:pt x="328" y="678"/>
                  <a:pt x="353" y="658"/>
                  <a:pt x="367" y="639"/>
                </a:cubicBezTo>
                <a:lnTo>
                  <a:pt x="578" y="727"/>
                </a:lnTo>
                <a:cubicBezTo>
                  <a:pt x="568" y="781"/>
                  <a:pt x="573" y="835"/>
                  <a:pt x="598" y="884"/>
                </a:cubicBezTo>
                <a:cubicBezTo>
                  <a:pt x="622" y="947"/>
                  <a:pt x="671" y="996"/>
                  <a:pt x="725" y="1026"/>
                </a:cubicBezTo>
                <a:lnTo>
                  <a:pt x="666" y="1266"/>
                </a:lnTo>
                <a:cubicBezTo>
                  <a:pt x="647" y="1270"/>
                  <a:pt x="622" y="1275"/>
                  <a:pt x="603" y="1285"/>
                </a:cubicBezTo>
                <a:cubicBezTo>
                  <a:pt x="500" y="1324"/>
                  <a:pt x="456" y="1442"/>
                  <a:pt x="500" y="1540"/>
                </a:cubicBezTo>
                <a:cubicBezTo>
                  <a:pt x="533" y="1614"/>
                  <a:pt x="605" y="1657"/>
                  <a:pt x="681" y="1657"/>
                </a:cubicBezTo>
                <a:cubicBezTo>
                  <a:pt x="705" y="1657"/>
                  <a:pt x="730" y="1652"/>
                  <a:pt x="754" y="1643"/>
                </a:cubicBezTo>
                <a:cubicBezTo>
                  <a:pt x="852" y="1599"/>
                  <a:pt x="896" y="1481"/>
                  <a:pt x="857" y="1383"/>
                </a:cubicBezTo>
                <a:cubicBezTo>
                  <a:pt x="838" y="1344"/>
                  <a:pt x="808" y="1314"/>
                  <a:pt x="774" y="1295"/>
                </a:cubicBezTo>
                <a:lnTo>
                  <a:pt x="833" y="1055"/>
                </a:lnTo>
                <a:cubicBezTo>
                  <a:pt x="844" y="1056"/>
                  <a:pt x="856" y="1057"/>
                  <a:pt x="867" y="1057"/>
                </a:cubicBezTo>
                <a:cubicBezTo>
                  <a:pt x="903" y="1057"/>
                  <a:pt x="937" y="1050"/>
                  <a:pt x="975" y="1035"/>
                </a:cubicBezTo>
                <a:cubicBezTo>
                  <a:pt x="1122" y="972"/>
                  <a:pt x="1185" y="805"/>
                  <a:pt x="1122" y="658"/>
                </a:cubicBezTo>
                <a:cubicBezTo>
                  <a:pt x="1107" y="624"/>
                  <a:pt x="1087" y="595"/>
                  <a:pt x="1063" y="570"/>
                </a:cubicBezTo>
                <a:lnTo>
                  <a:pt x="1195" y="379"/>
                </a:lnTo>
                <a:cubicBezTo>
                  <a:pt x="1213" y="386"/>
                  <a:pt x="1234" y="390"/>
                  <a:pt x="1255" y="390"/>
                </a:cubicBezTo>
                <a:cubicBezTo>
                  <a:pt x="1279" y="390"/>
                  <a:pt x="1304" y="385"/>
                  <a:pt x="1327" y="374"/>
                </a:cubicBezTo>
                <a:cubicBezTo>
                  <a:pt x="1425" y="330"/>
                  <a:pt x="1474" y="217"/>
                  <a:pt x="1430" y="120"/>
                </a:cubicBezTo>
                <a:cubicBezTo>
                  <a:pt x="1397" y="46"/>
                  <a:pt x="1326" y="0"/>
                  <a:pt x="1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Google Shape;566;p23">
            <a:extLst>
              <a:ext uri="{FF2B5EF4-FFF2-40B4-BE49-F238E27FC236}">
                <a16:creationId xmlns:a16="http://schemas.microsoft.com/office/drawing/2014/main" id="{B31DAC88-7FB7-5CF8-BE88-DBB87BF6069F}"/>
              </a:ext>
            </a:extLst>
          </p:cNvPr>
          <p:cNvSpPr/>
          <p:nvPr/>
        </p:nvSpPr>
        <p:spPr>
          <a:xfrm>
            <a:off x="4250363" y="3739940"/>
            <a:ext cx="782547" cy="670058"/>
          </a:xfrm>
          <a:custGeom>
            <a:avLst/>
            <a:gdLst/>
            <a:ahLst/>
            <a:cxnLst/>
            <a:rect l="l" t="t" r="r" b="b"/>
            <a:pathLst>
              <a:path w="2631" h="2631" extrusionOk="0">
                <a:moveTo>
                  <a:pt x="1313" y="1"/>
                </a:moveTo>
                <a:cubicBezTo>
                  <a:pt x="588" y="1"/>
                  <a:pt x="0" y="588"/>
                  <a:pt x="0" y="1318"/>
                </a:cubicBezTo>
                <a:cubicBezTo>
                  <a:pt x="0" y="2043"/>
                  <a:pt x="588" y="2630"/>
                  <a:pt x="1313" y="2630"/>
                </a:cubicBezTo>
                <a:cubicBezTo>
                  <a:pt x="2042" y="2630"/>
                  <a:pt x="2630" y="2043"/>
                  <a:pt x="2630" y="1318"/>
                </a:cubicBezTo>
                <a:cubicBezTo>
                  <a:pt x="2630" y="588"/>
                  <a:pt x="2042" y="1"/>
                  <a:pt x="131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86;p23">
            <a:extLst>
              <a:ext uri="{FF2B5EF4-FFF2-40B4-BE49-F238E27FC236}">
                <a16:creationId xmlns:a16="http://schemas.microsoft.com/office/drawing/2014/main" id="{9CA2A556-7AA8-892D-7C86-9635506805A8}"/>
              </a:ext>
            </a:extLst>
          </p:cNvPr>
          <p:cNvSpPr/>
          <p:nvPr/>
        </p:nvSpPr>
        <p:spPr>
          <a:xfrm rot="5991787">
            <a:off x="5029708" y="3588639"/>
            <a:ext cx="510816" cy="528590"/>
          </a:xfrm>
          <a:custGeom>
            <a:avLst/>
            <a:gdLst/>
            <a:ahLst/>
            <a:cxnLst/>
            <a:rect l="l" t="t" r="r" b="b"/>
            <a:pathLst>
              <a:path w="3492" h="4637" extrusionOk="0">
                <a:moveTo>
                  <a:pt x="423" y="1"/>
                </a:moveTo>
                <a:cubicBezTo>
                  <a:pt x="281" y="1"/>
                  <a:pt x="140" y="8"/>
                  <a:pt x="0" y="23"/>
                </a:cubicBezTo>
                <a:cubicBezTo>
                  <a:pt x="774" y="454"/>
                  <a:pt x="1254" y="1091"/>
                  <a:pt x="1484" y="1728"/>
                </a:cubicBezTo>
                <a:cubicBezTo>
                  <a:pt x="1567" y="1512"/>
                  <a:pt x="1636" y="1287"/>
                  <a:pt x="1685" y="1052"/>
                </a:cubicBezTo>
                <a:cubicBezTo>
                  <a:pt x="2635" y="1899"/>
                  <a:pt x="3125" y="3221"/>
                  <a:pt x="2850" y="4573"/>
                </a:cubicBezTo>
                <a:cubicBezTo>
                  <a:pt x="2963" y="4598"/>
                  <a:pt x="3076" y="4617"/>
                  <a:pt x="3188" y="4637"/>
                </a:cubicBezTo>
                <a:cubicBezTo>
                  <a:pt x="3492" y="3163"/>
                  <a:pt x="2948" y="1718"/>
                  <a:pt x="1910" y="792"/>
                </a:cubicBezTo>
                <a:cubicBezTo>
                  <a:pt x="2145" y="719"/>
                  <a:pt x="2390" y="670"/>
                  <a:pt x="2640" y="631"/>
                </a:cubicBezTo>
                <a:cubicBezTo>
                  <a:pt x="1941" y="207"/>
                  <a:pt x="1169" y="1"/>
                  <a:pt x="42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Google Shape;585;p23">
            <a:extLst>
              <a:ext uri="{FF2B5EF4-FFF2-40B4-BE49-F238E27FC236}">
                <a16:creationId xmlns:a16="http://schemas.microsoft.com/office/drawing/2014/main" id="{537B2E5D-F043-2FB2-2FC0-D3A663131C2B}"/>
              </a:ext>
            </a:extLst>
          </p:cNvPr>
          <p:cNvSpPr/>
          <p:nvPr/>
        </p:nvSpPr>
        <p:spPr>
          <a:xfrm rot="7738794">
            <a:off x="3589055" y="2218216"/>
            <a:ext cx="664531" cy="245122"/>
          </a:xfrm>
          <a:custGeom>
            <a:avLst/>
            <a:gdLst/>
            <a:ahLst/>
            <a:cxnLst/>
            <a:rect l="l" t="t" r="r" b="b"/>
            <a:pathLst>
              <a:path w="5594" h="1974" extrusionOk="0">
                <a:moveTo>
                  <a:pt x="5593" y="0"/>
                </a:moveTo>
                <a:lnTo>
                  <a:pt x="5593" y="0"/>
                </a:lnTo>
                <a:cubicBezTo>
                  <a:pt x="5030" y="335"/>
                  <a:pt x="4448" y="475"/>
                  <a:pt x="3913" y="475"/>
                </a:cubicBezTo>
                <a:cubicBezTo>
                  <a:pt x="3727" y="475"/>
                  <a:pt x="3546" y="458"/>
                  <a:pt x="3375" y="426"/>
                </a:cubicBezTo>
                <a:lnTo>
                  <a:pt x="3375" y="426"/>
                </a:lnTo>
                <a:cubicBezTo>
                  <a:pt x="3517" y="608"/>
                  <a:pt x="3678" y="779"/>
                  <a:pt x="3860" y="936"/>
                </a:cubicBezTo>
                <a:cubicBezTo>
                  <a:pt x="3485" y="1059"/>
                  <a:pt x="3093" y="1121"/>
                  <a:pt x="2699" y="1121"/>
                </a:cubicBezTo>
                <a:cubicBezTo>
                  <a:pt x="1823" y="1121"/>
                  <a:pt x="940" y="812"/>
                  <a:pt x="231" y="177"/>
                </a:cubicBezTo>
                <a:cubicBezTo>
                  <a:pt x="152" y="265"/>
                  <a:pt x="74" y="353"/>
                  <a:pt x="0" y="436"/>
                </a:cubicBezTo>
                <a:cubicBezTo>
                  <a:pt x="778" y="1129"/>
                  <a:pt x="1741" y="1467"/>
                  <a:pt x="2700" y="1467"/>
                </a:cubicBezTo>
                <a:cubicBezTo>
                  <a:pt x="3131" y="1467"/>
                  <a:pt x="3561" y="1399"/>
                  <a:pt x="3972" y="1264"/>
                </a:cubicBezTo>
                <a:lnTo>
                  <a:pt x="3972" y="1264"/>
                </a:lnTo>
                <a:cubicBezTo>
                  <a:pt x="3913" y="1504"/>
                  <a:pt x="3840" y="1739"/>
                  <a:pt x="3742" y="1974"/>
                </a:cubicBezTo>
                <a:cubicBezTo>
                  <a:pt x="4599" y="1509"/>
                  <a:pt x="5236" y="799"/>
                  <a:pt x="55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Google Shape;567;p23">
            <a:extLst>
              <a:ext uri="{FF2B5EF4-FFF2-40B4-BE49-F238E27FC236}">
                <a16:creationId xmlns:a16="http://schemas.microsoft.com/office/drawing/2014/main" id="{70A2DE62-CDF0-6A3B-3314-87E8D04BBBA5}"/>
              </a:ext>
            </a:extLst>
          </p:cNvPr>
          <p:cNvSpPr txBox="1"/>
          <p:nvPr/>
        </p:nvSpPr>
        <p:spPr>
          <a:xfrm>
            <a:off x="2121999" y="3768601"/>
            <a:ext cx="1808564" cy="40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Open the iEnabler for personnel to allow them</a:t>
            </a:r>
            <a:r>
              <a:rPr kumimoji="0" lang="en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change what is allowed to be changed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D86EE-3A1C-C52C-689F-5917A9B1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75" y="1790346"/>
            <a:ext cx="503584" cy="416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732A4-4226-2D60-57D0-C57A2451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37" y="2718385"/>
            <a:ext cx="583421" cy="383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867E64-5CF1-765F-7893-EB24643F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746" y="3884020"/>
            <a:ext cx="587578" cy="38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F7C408-C815-1EEC-943A-151FBD98E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589" y="2496660"/>
            <a:ext cx="565210" cy="774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FEF7FC-518A-C49B-E458-D346CF6FA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255" y="3249981"/>
            <a:ext cx="646232" cy="634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BEFDAA-A2D7-5B1C-B777-017EC3134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2141" y="3303965"/>
            <a:ext cx="371187" cy="514400"/>
          </a:xfrm>
          <a:prstGeom prst="rect">
            <a:avLst/>
          </a:prstGeom>
        </p:spPr>
      </p:pic>
      <p:sp>
        <p:nvSpPr>
          <p:cNvPr id="33" name="Google Shape;573;p23">
            <a:extLst>
              <a:ext uri="{FF2B5EF4-FFF2-40B4-BE49-F238E27FC236}">
                <a16:creationId xmlns:a16="http://schemas.microsoft.com/office/drawing/2014/main" id="{6E36F2A0-FB8E-04A1-633A-FD80D9093E9A}"/>
              </a:ext>
            </a:extLst>
          </p:cNvPr>
          <p:cNvSpPr txBox="1"/>
          <p:nvPr/>
        </p:nvSpPr>
        <p:spPr>
          <a:xfrm>
            <a:off x="6530739" y="3276907"/>
            <a:ext cx="1808564" cy="58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Generates pay slip with a before and after image,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user may return and apply as many changes as possible until satisfied before submitting it for approval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7A8911-633E-6B59-7AA5-CF47D978D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439623">
            <a:off x="5845033" y="2818312"/>
            <a:ext cx="603556" cy="4084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DF0B53-D22D-FC2E-6CAA-7DD7FAEBE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874904">
            <a:off x="4924428" y="3410169"/>
            <a:ext cx="585267" cy="4267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7536EA-A75B-B996-6289-A1C1B75542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601" y="4144305"/>
            <a:ext cx="786452" cy="664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7BF9B6-41D6-3E5B-BB39-B43A5B619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7542" y="4255185"/>
            <a:ext cx="525757" cy="428907"/>
          </a:xfrm>
          <a:prstGeom prst="rect">
            <a:avLst/>
          </a:prstGeom>
        </p:spPr>
      </p:pic>
      <p:sp>
        <p:nvSpPr>
          <p:cNvPr id="40" name="Google Shape;567;p23">
            <a:extLst>
              <a:ext uri="{FF2B5EF4-FFF2-40B4-BE49-F238E27FC236}">
                <a16:creationId xmlns:a16="http://schemas.microsoft.com/office/drawing/2014/main" id="{0006AC06-E58A-7C36-6B35-522E2AC5705B}"/>
              </a:ext>
            </a:extLst>
          </p:cNvPr>
          <p:cNvSpPr txBox="1"/>
          <p:nvPr/>
        </p:nvSpPr>
        <p:spPr>
          <a:xfrm>
            <a:off x="6375706" y="4272821"/>
            <a:ext cx="1808564" cy="38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Upload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Documentation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2B087DB-1861-2211-D3C3-070BD00D5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458274">
            <a:off x="5124681" y="3867892"/>
            <a:ext cx="603556" cy="9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9" grpId="0" animBg="1"/>
      <p:bldP spid="30" grpId="0" animBg="1"/>
      <p:bldP spid="4" grpId="0" animBg="1"/>
      <p:bldP spid="5" grpId="0" animBg="1"/>
      <p:bldP spid="7" grpId="0" animBg="1"/>
      <p:bldP spid="13" grpId="0"/>
      <p:bldP spid="33" grpId="0"/>
      <p:bldP spid="40" grpId="0"/>
    </p:bldLst>
  </p:timing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527</TotalTime>
  <Words>963</Words>
  <Application>Microsoft Office PowerPoint</Application>
  <PresentationFormat>Custom</PresentationFormat>
  <Paragraphs>113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Fira Sans Extra Condensed</vt:lpstr>
      <vt:lpstr>Fira Sans Extra Condensed Medium</vt:lpstr>
      <vt:lpstr>Noto Sans</vt:lpstr>
      <vt:lpstr>Open Sans</vt:lpstr>
      <vt:lpstr>Times New Roman</vt:lpstr>
      <vt:lpstr>Title Slides</vt:lpstr>
      <vt:lpstr>Index Slides</vt:lpstr>
      <vt:lpstr>1_Content Slides</vt:lpstr>
      <vt:lpstr>Salary Components Modeler</vt:lpstr>
      <vt:lpstr>Overview</vt:lpstr>
      <vt:lpstr>Overview</vt:lpstr>
      <vt:lpstr>How do you maintain CTC Changes</vt:lpstr>
      <vt:lpstr>Typical Changes</vt:lpstr>
      <vt:lpstr>HR &amp; Payroll Actions required</vt:lpstr>
      <vt:lpstr>Manage CTC changes the easy way</vt:lpstr>
      <vt:lpstr>What Else Can this Magical tool do</vt:lpstr>
      <vt:lpstr>How Does this work</vt:lpstr>
      <vt:lpstr>How do the rules work</vt:lpstr>
      <vt:lpstr>A quick look at some of the rules for conversion to CTC</vt:lpstr>
      <vt:lpstr>A quick look at the rules for changes to CTC and new employees</vt:lpstr>
      <vt:lpstr>A quick look at the rules for Changes to CTC</vt:lpstr>
      <vt:lpstr>iEnabler process</vt:lpstr>
      <vt:lpstr>Conversion to TGP</vt:lpstr>
      <vt:lpstr>Conversion to TGP</vt:lpstr>
      <vt:lpstr>Conversion to TGP</vt:lpstr>
      <vt:lpstr>New Appointee setting up his own package</vt:lpstr>
      <vt:lpstr>New Appointee setting up his own package</vt:lpstr>
      <vt:lpstr>Changes to CTC Package by employee</vt:lpstr>
      <vt:lpstr>Changes to CTC Package by employee</vt:lpstr>
      <vt:lpstr>Changes to CTC Package by employee</vt:lpstr>
      <vt:lpstr>Approval</vt:lpstr>
      <vt:lpstr>Approval</vt:lpstr>
      <vt:lpstr>Approval </vt:lpstr>
      <vt:lpstr>Approval</vt:lpstr>
      <vt:lpstr>New Appointee setting up his own package</vt:lpstr>
      <vt:lpstr>Changes to CTC Package by employee</vt:lpstr>
      <vt:lpstr>Changes to CTC Package by employee</vt:lpstr>
      <vt:lpstr>Approval</vt:lpstr>
      <vt:lpstr>Approval</vt:lpstr>
      <vt:lpstr>Reports </vt:lpstr>
      <vt:lpstr>Are you Interested in reducing your Workload</vt:lpstr>
      <vt:lpstr>Contact us we help you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User;mbali.mbhele@adaptit.com</dc:creator>
  <cp:lastModifiedBy>Allie De Nysschen</cp:lastModifiedBy>
  <cp:revision>113</cp:revision>
  <dcterms:created xsi:type="dcterms:W3CDTF">2023-07-06T09:53:04Z</dcterms:created>
  <dcterms:modified xsi:type="dcterms:W3CDTF">2024-03-05T06:19:26Z</dcterms:modified>
</cp:coreProperties>
</file>